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300" r:id="rId6"/>
    <p:sldId id="314" r:id="rId7"/>
    <p:sldId id="293" r:id="rId8"/>
    <p:sldId id="308" r:id="rId9"/>
    <p:sldId id="315" r:id="rId10"/>
  </p:sldIdLst>
  <p:sldSz cx="12192000" cy="6858000"/>
  <p:notesSz cx="6858000" cy="9144000"/>
  <p:defaultTextStyle>
    <a:defPPr rtl="0"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52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Yaza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725" autoAdjust="0"/>
  </p:normalViewPr>
  <p:slideViewPr>
    <p:cSldViewPr snapToGrid="0">
      <p:cViewPr varScale="1">
        <p:scale>
          <a:sx n="81" d="100"/>
          <a:sy n="81" d="100"/>
        </p:scale>
        <p:origin x="91" y="91"/>
      </p:cViewPr>
      <p:guideLst>
        <p:guide orient="horz" pos="175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110" d="100"/>
          <a:sy n="110" d="100"/>
        </p:scale>
        <p:origin x="525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2B440F78-2C9E-4C7F-818C-B40BB19D3AB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/>
          </a:p>
        </p:txBody>
      </p:sp>
      <p:sp>
        <p:nvSpPr>
          <p:cNvPr id="3" name="Tarih Yer Tutucusu 2">
            <a:extLst>
              <a:ext uri="{FF2B5EF4-FFF2-40B4-BE49-F238E27FC236}">
                <a16:creationId xmlns:a16="http://schemas.microsoft.com/office/drawing/2014/main" id="{0ED3FB98-80B9-4155-809A-82659D34A01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1B7A6C6-EEEF-4C58-9C54-09236BDA5296}" type="datetime1">
              <a:rPr lang="tr-TR" smtClean="0"/>
              <a:t>22.03.2024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8DEF847-3492-4888-9C23-1504238536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D9E48C54-2332-4748-9C65-6A27E550C1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7F75FB2-D12E-4669-8522-D3E2C7E6DC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69918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 noProof="0"/>
          </a:p>
        </p:txBody>
      </p:sp>
      <p:sp>
        <p:nvSpPr>
          <p:cNvPr id="3" name="Tarih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534BF43-274F-4CDA-8271-267C56FE6D61}" type="datetime1">
              <a:rPr lang="tr-TR" noProof="0" smtClean="0"/>
              <a:t>22.03.2024</a:t>
            </a:fld>
            <a:endParaRPr lang="tr-TR" noProof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tr-TR" noProof="0"/>
          </a:p>
        </p:txBody>
      </p:sp>
      <p:sp>
        <p:nvSpPr>
          <p:cNvPr id="5" name="Notlar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 noProof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D18E0B9-48E4-499D-93B2-B07D00395BAC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3914043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D18E0B9-48E4-499D-93B2-B07D00395BAC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5535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D18E0B9-48E4-499D-93B2-B07D00395BAC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8746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D18E0B9-48E4-499D-93B2-B07D00395BAC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9207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D18E0B9-48E4-499D-93B2-B07D00395BAC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7831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D18E0B9-48E4-499D-93B2-B07D00395BAC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2923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sim Yer Tutucusu 7">
            <a:extLst>
              <a:ext uri="{FF2B5EF4-FFF2-40B4-BE49-F238E27FC236}">
                <a16:creationId xmlns:a16="http://schemas.microsoft.com/office/drawing/2014/main" id="{AD3492AC-2023-4442-AF40-53B11C2EF8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8724" y="457200"/>
            <a:ext cx="11274552" cy="59436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45966" y="1008063"/>
            <a:ext cx="5120640" cy="2054388"/>
          </a:xfrm>
        </p:spPr>
        <p:txBody>
          <a:bodyPr rtlCol="0" anchor="b">
            <a:normAutofit/>
          </a:bodyPr>
          <a:lstStyle>
            <a:lvl1pPr algn="r">
              <a:defRPr sz="5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098970" y="3105163"/>
            <a:ext cx="3167636" cy="647673"/>
          </a:xfrm>
        </p:spPr>
        <p:txBody>
          <a:bodyPr rtlCol="0"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tr-TR" noProof="0"/>
              <a:t>Asıl alt başlık stilini düzenlemek için tıklatın</a:t>
            </a:r>
          </a:p>
        </p:txBody>
      </p:sp>
      <p:sp>
        <p:nvSpPr>
          <p:cNvPr id="4" name="Tarih Yer Tutucusu 3">
            <a:extLst>
              <a:ext uri="{FF2B5EF4-FFF2-40B4-BE49-F238E27FC236}">
                <a16:creationId xmlns:a16="http://schemas.microsoft.com/office/drawing/2014/main" id="{74D64503-659B-472D-ABF8-01D077EB0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tr-TR" noProof="0"/>
              <a:t>20XX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E209C12-0CED-4CD5-B463-885A793CC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/>
              <a:t>Sunum destesi başlığıaşlığı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A8F03DA-3AA9-44AC-8E2B-D53B8EBEA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zara genel bak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D6B45A-9FA0-4D2A-8BEF-4709BD5C1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ctr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7" name="Resim Yer Tutucusu 6">
            <a:extLst>
              <a:ext uri="{FF2B5EF4-FFF2-40B4-BE49-F238E27FC236}">
                <a16:creationId xmlns:a16="http://schemas.microsoft.com/office/drawing/2014/main" id="{C06C6CB5-A7CF-4AA0-8E61-3C46EFA04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524" y="4572000"/>
            <a:ext cx="12188952" cy="2286000"/>
          </a:xfrm>
          <a:solidFill>
            <a:schemeClr val="accent6"/>
          </a:solidFill>
        </p:spPr>
        <p:txBody>
          <a:bodyPr rtlCol="0" anchor="b"/>
          <a:lstStyle>
            <a:lvl1pPr marL="0" indent="0">
              <a:buNone/>
              <a:defRPr/>
            </a:lvl1pPr>
          </a:lstStyle>
          <a:p>
            <a:pPr rtl="0"/>
            <a:r>
              <a:rPr lang="tr-TR" noProof="0"/>
              <a:t>Resim eklemek için tıklayın</a:t>
            </a:r>
          </a:p>
        </p:txBody>
      </p:sp>
      <p:sp>
        <p:nvSpPr>
          <p:cNvPr id="15" name="Metin Yer Tutucusu 15">
            <a:extLst>
              <a:ext uri="{FF2B5EF4-FFF2-40B4-BE49-F238E27FC236}">
                <a16:creationId xmlns:a16="http://schemas.microsoft.com/office/drawing/2014/main" id="{A1FB681F-A94D-4BF8-8290-0811E98D49D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58305" y="1696389"/>
            <a:ext cx="3210331" cy="3647605"/>
          </a:xfrm>
          <a:solidFill>
            <a:schemeClr val="bg1"/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 lIns="91440" tIns="457200" rtlCol="0">
            <a:noAutofit/>
          </a:bodyPr>
          <a:lstStyle>
            <a:lvl1pPr marL="0" indent="0" algn="ctr">
              <a:buNone/>
              <a:defRPr sz="3200" b="0">
                <a:solidFill>
                  <a:schemeClr val="accent4"/>
                </a:solidFill>
                <a:latin typeface="Times New Roman" panose="02020603050405020304" pitchFamily="18" charset="0"/>
              </a:defRPr>
            </a:lvl1pPr>
          </a:lstStyle>
          <a:p>
            <a:pPr lvl="0" rtl="0"/>
            <a:r>
              <a:rPr lang="tr-TR" noProof="0"/>
              <a:t>Alt Başlık</a:t>
            </a:r>
          </a:p>
        </p:txBody>
      </p:sp>
      <p:sp>
        <p:nvSpPr>
          <p:cNvPr id="17" name="Metin Yer Tutucusu 18">
            <a:extLst>
              <a:ext uri="{FF2B5EF4-FFF2-40B4-BE49-F238E27FC236}">
                <a16:creationId xmlns:a16="http://schemas.microsoft.com/office/drawing/2014/main" id="{61E8C129-EF62-46A8-97F3-3CB5D014FBD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95593" y="2750695"/>
            <a:ext cx="2743200" cy="2465883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Metin eklemek için tıklayın</a:t>
            </a:r>
          </a:p>
        </p:txBody>
      </p:sp>
      <p:sp>
        <p:nvSpPr>
          <p:cNvPr id="3" name="Tarih Yer Tutucusu 2">
            <a:extLst>
              <a:ext uri="{FF2B5EF4-FFF2-40B4-BE49-F238E27FC236}">
                <a16:creationId xmlns:a16="http://schemas.microsoft.com/office/drawing/2014/main" id="{98EC90C5-A811-4E5C-ADD1-A89DB4E94DAA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tr-TR" noProof="0"/>
              <a:t>20XX</a:t>
            </a:r>
          </a:p>
        </p:txBody>
      </p:sp>
      <p:sp>
        <p:nvSpPr>
          <p:cNvPr id="16" name="Metin Yer Tutucusu 15">
            <a:extLst>
              <a:ext uri="{FF2B5EF4-FFF2-40B4-BE49-F238E27FC236}">
                <a16:creationId xmlns:a16="http://schemas.microsoft.com/office/drawing/2014/main" id="{45F3F79F-C68B-4A8C-B9F0-4BF82DCC6D5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516628" y="1696389"/>
            <a:ext cx="3209544" cy="3648456"/>
          </a:xfrm>
          <a:solidFill>
            <a:schemeClr val="bg1"/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 tIns="457200" rtlCol="0">
            <a:noAutofit/>
          </a:bodyPr>
          <a:lstStyle>
            <a:lvl1pPr marL="0" indent="0" algn="ctr">
              <a:buNone/>
              <a:defRPr sz="3200" b="0">
                <a:solidFill>
                  <a:schemeClr val="accent4"/>
                </a:solidFill>
                <a:latin typeface="Times New Roman" panose="02020603050405020304" pitchFamily="18" charset="0"/>
              </a:defRPr>
            </a:lvl1pPr>
          </a:lstStyle>
          <a:p>
            <a:pPr lvl="0" rtl="0"/>
            <a:r>
              <a:rPr lang="tr-TR" noProof="0"/>
              <a:t>Alt Başlık</a:t>
            </a:r>
          </a:p>
        </p:txBody>
      </p:sp>
      <p:sp>
        <p:nvSpPr>
          <p:cNvPr id="18" name="Metin Yer Tutucusu 18">
            <a:extLst>
              <a:ext uri="{FF2B5EF4-FFF2-40B4-BE49-F238E27FC236}">
                <a16:creationId xmlns:a16="http://schemas.microsoft.com/office/drawing/2014/main" id="{7E2099CC-3C3F-4C3B-825F-C69EBE0F0D1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765548" y="2750695"/>
            <a:ext cx="2743200" cy="2465883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Metin eklemek için tıklayın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356B621-AE19-45D3-B25F-23256C242DDD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tr-TR" noProof="0"/>
              <a:t>Sunum destesi başlığıaşlığı</a:t>
            </a:r>
          </a:p>
        </p:txBody>
      </p:sp>
      <p:sp>
        <p:nvSpPr>
          <p:cNvPr id="20" name="Metin Yer Tutucusu 15">
            <a:extLst>
              <a:ext uri="{FF2B5EF4-FFF2-40B4-BE49-F238E27FC236}">
                <a16:creationId xmlns:a16="http://schemas.microsoft.com/office/drawing/2014/main" id="{D904408A-D9CD-40EC-A60A-5AFD4501F7B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148764" y="1696389"/>
            <a:ext cx="3209544" cy="3648456"/>
          </a:xfrm>
          <a:solidFill>
            <a:schemeClr val="bg1"/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 tIns="457200" rtlCol="0">
            <a:noAutofit/>
          </a:bodyPr>
          <a:lstStyle>
            <a:lvl1pPr marL="0" indent="0" algn="ctr">
              <a:buNone/>
              <a:defRPr sz="3200" b="0">
                <a:solidFill>
                  <a:schemeClr val="accent4"/>
                </a:solidFill>
                <a:latin typeface="Times New Roman" panose="02020603050405020304" pitchFamily="18" charset="0"/>
              </a:defRPr>
            </a:lvl1pPr>
          </a:lstStyle>
          <a:p>
            <a:pPr lvl="0" rtl="0"/>
            <a:r>
              <a:rPr lang="tr-TR" noProof="0"/>
              <a:t>Alt Başlık</a:t>
            </a:r>
          </a:p>
        </p:txBody>
      </p:sp>
      <p:sp>
        <p:nvSpPr>
          <p:cNvPr id="21" name="Metin Yer Tutucusu 18">
            <a:extLst>
              <a:ext uri="{FF2B5EF4-FFF2-40B4-BE49-F238E27FC236}">
                <a16:creationId xmlns:a16="http://schemas.microsoft.com/office/drawing/2014/main" id="{F6FD60C1-21C4-4DFB-A5A9-717DE2A98BA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377130" y="2750695"/>
            <a:ext cx="2743200" cy="2465883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Metin eklemek için tıklayın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8BDCB2-D8C3-4571-8154-76BEA9AE41A8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tr-TR" noProof="0" smtClean="0"/>
              <a:pPr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307258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zar karşılaştırma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Metin Yer Tutucusu 3">
            <a:extLst>
              <a:ext uri="{FF2B5EF4-FFF2-40B4-BE49-F238E27FC236}">
                <a16:creationId xmlns:a16="http://schemas.microsoft.com/office/drawing/2014/main" id="{3A5BA28D-2313-499F-93AB-7C86B030570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466593" y="2207455"/>
            <a:ext cx="1351811" cy="109728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rtlCol="0" anchor="ctr" anchorCtr="1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tr-TR" noProof="0"/>
              <a:t>1</a:t>
            </a:r>
          </a:p>
        </p:txBody>
      </p:sp>
      <p:sp>
        <p:nvSpPr>
          <p:cNvPr id="22" name="Metin Yer Tutucusu 3">
            <a:extLst>
              <a:ext uri="{FF2B5EF4-FFF2-40B4-BE49-F238E27FC236}">
                <a16:creationId xmlns:a16="http://schemas.microsoft.com/office/drawing/2014/main" id="{98516B14-EF29-444F-82DA-19F5011C7DD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466592" y="3559605"/>
            <a:ext cx="1353313" cy="109728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rtlCol="0" anchor="ctr" anchorCtr="1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tr-TR" noProof="0"/>
              <a:t>2</a:t>
            </a:r>
          </a:p>
        </p:txBody>
      </p:sp>
      <p:sp>
        <p:nvSpPr>
          <p:cNvPr id="23" name="Metin Yer Tutucusu 3">
            <a:extLst>
              <a:ext uri="{FF2B5EF4-FFF2-40B4-BE49-F238E27FC236}">
                <a16:creationId xmlns:a16="http://schemas.microsoft.com/office/drawing/2014/main" id="{BFDD67D8-D69E-405B-825C-A9AF88C1A80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466592" y="4905756"/>
            <a:ext cx="1353314" cy="109728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rtlCol="0" anchor="ctr" anchorCtr="1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tr-TR" noProof="0"/>
              <a:t>3</a:t>
            </a: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ctr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9" name="Resim Yer Tutucusu 8">
            <a:extLst>
              <a:ext uri="{FF2B5EF4-FFF2-40B4-BE49-F238E27FC236}">
                <a16:creationId xmlns:a16="http://schemas.microsoft.com/office/drawing/2014/main" id="{E3354A33-C884-44F0-A320-DF2EBA500D10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1371600" y="2202883"/>
            <a:ext cx="1106424" cy="1106424"/>
          </a:xfrm>
          <a:solidFill>
            <a:schemeClr val="accent6"/>
          </a:solidFill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28" name="Resim Yer Tutucusu 8">
            <a:extLst>
              <a:ext uri="{FF2B5EF4-FFF2-40B4-BE49-F238E27FC236}">
                <a16:creationId xmlns:a16="http://schemas.microsoft.com/office/drawing/2014/main" id="{7AF29B8F-D39A-4F3A-909A-9D298FB7224E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1371600" y="3555033"/>
            <a:ext cx="1106424" cy="1106424"/>
          </a:xfrm>
          <a:solidFill>
            <a:schemeClr val="accent6"/>
          </a:solidFill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31" name="Resim Yer Tutucusu 8">
            <a:extLst>
              <a:ext uri="{FF2B5EF4-FFF2-40B4-BE49-F238E27FC236}">
                <a16:creationId xmlns:a16="http://schemas.microsoft.com/office/drawing/2014/main" id="{83A1C8AA-5F7D-4C12-9724-97F4B72D8A78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1371600" y="4901184"/>
            <a:ext cx="1106424" cy="1106424"/>
          </a:xfrm>
          <a:solidFill>
            <a:schemeClr val="accent6"/>
          </a:solidFill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14" name="Metin Yer Tutucusu 9">
            <a:extLst>
              <a:ext uri="{FF2B5EF4-FFF2-40B4-BE49-F238E27FC236}">
                <a16:creationId xmlns:a16="http://schemas.microsoft.com/office/drawing/2014/main" id="{19BE8230-B656-44E2-9319-E1464125040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813048" y="2207455"/>
            <a:ext cx="3657600" cy="109728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vert="horz" lIns="0" tIns="0" rIns="0" bIns="0" rtlCol="0" anchor="ctr">
            <a:noAutofit/>
          </a:bodyPr>
          <a:lstStyle>
            <a:lvl1pPr marL="0" indent="0" algn="ctr">
              <a:buNone/>
              <a:defRPr lang="en-ZA" sz="1800" dirty="0">
                <a:solidFill>
                  <a:schemeClr val="tx1"/>
                </a:solidFill>
              </a:defRPr>
            </a:lvl1pPr>
          </a:lstStyle>
          <a:p>
            <a:pPr marL="266700" lvl="0" indent="-266700" algn="ctr" rtl="0"/>
            <a:r>
              <a:rPr lang="tr-TR" noProof="0"/>
              <a:t>Bölüm Üst Bilgisi</a:t>
            </a:r>
          </a:p>
        </p:txBody>
      </p:sp>
      <p:sp>
        <p:nvSpPr>
          <p:cNvPr id="24" name="Metin Yer Tutucusu 9">
            <a:extLst>
              <a:ext uri="{FF2B5EF4-FFF2-40B4-BE49-F238E27FC236}">
                <a16:creationId xmlns:a16="http://schemas.microsoft.com/office/drawing/2014/main" id="{4ADD189D-5EFF-456A-9AEB-E8DB3452742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813048" y="3559605"/>
            <a:ext cx="3657600" cy="109728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vert="horz" lIns="0" tIns="0" rIns="0" bIns="0" rtlCol="0" anchor="ctr">
            <a:noAutofit/>
          </a:bodyPr>
          <a:lstStyle>
            <a:lvl1pPr marL="0" indent="0" algn="ctr">
              <a:buNone/>
              <a:defRPr lang="en-ZA" sz="1800" dirty="0">
                <a:solidFill>
                  <a:schemeClr val="tx1"/>
                </a:solidFill>
              </a:defRPr>
            </a:lvl1pPr>
          </a:lstStyle>
          <a:p>
            <a:pPr marL="266700" lvl="0" indent="-266700" algn="ctr" rtl="0"/>
            <a:r>
              <a:rPr lang="tr-TR" noProof="0"/>
              <a:t>Bölüm Üst Bilgisi</a:t>
            </a:r>
          </a:p>
        </p:txBody>
      </p:sp>
      <p:sp>
        <p:nvSpPr>
          <p:cNvPr id="29" name="Metin Yer Tutucusu 9">
            <a:extLst>
              <a:ext uri="{FF2B5EF4-FFF2-40B4-BE49-F238E27FC236}">
                <a16:creationId xmlns:a16="http://schemas.microsoft.com/office/drawing/2014/main" id="{53862BA6-E42C-4C58-871B-8705122D6689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813048" y="4905756"/>
            <a:ext cx="3657600" cy="109728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vert="horz" lIns="0" tIns="0" rIns="0" bIns="0" rtlCol="0" anchor="ctr">
            <a:noAutofit/>
          </a:bodyPr>
          <a:lstStyle>
            <a:lvl1pPr marL="0" indent="0" algn="ctr">
              <a:buNone/>
              <a:defRPr lang="en-ZA" sz="1800" dirty="0">
                <a:solidFill>
                  <a:schemeClr val="tx1"/>
                </a:solidFill>
              </a:defRPr>
            </a:lvl1pPr>
          </a:lstStyle>
          <a:p>
            <a:pPr marL="266700" lvl="0" indent="-266700" algn="ctr" rtl="0"/>
            <a:r>
              <a:rPr lang="tr-TR" noProof="0"/>
              <a:t>Bölüm Üst Bilgisi</a:t>
            </a:r>
          </a:p>
        </p:txBody>
      </p:sp>
      <p:sp>
        <p:nvSpPr>
          <p:cNvPr id="19" name="İçerik Yer Tutucusu 3">
            <a:extLst>
              <a:ext uri="{FF2B5EF4-FFF2-40B4-BE49-F238E27FC236}">
                <a16:creationId xmlns:a16="http://schemas.microsoft.com/office/drawing/2014/main" id="{B1F9D630-F36F-43B5-B6A8-62245E084CA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470648" y="2207455"/>
            <a:ext cx="3657600" cy="1097280"/>
          </a:xfrm>
          <a:solidFill>
            <a:schemeClr val="accent3">
              <a:alpha val="50000"/>
            </a:schemeClr>
          </a:solidFill>
          <a:ln>
            <a:solidFill>
              <a:schemeClr val="accent3">
                <a:alpha val="50000"/>
              </a:schemeClr>
            </a:solidFill>
          </a:ln>
        </p:spPr>
        <p:txBody>
          <a:bodyPr rtlCol="0" anchor="ctr" anchorCtr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tr-TR" noProof="0"/>
              <a:t>Bölüm Açıklaması</a:t>
            </a:r>
          </a:p>
        </p:txBody>
      </p:sp>
      <p:sp>
        <p:nvSpPr>
          <p:cNvPr id="27" name="İçerik Yer Tutucusu 3">
            <a:extLst>
              <a:ext uri="{FF2B5EF4-FFF2-40B4-BE49-F238E27FC236}">
                <a16:creationId xmlns:a16="http://schemas.microsoft.com/office/drawing/2014/main" id="{C670C5D6-AD2E-415C-BAFE-A8239C15159E}"/>
              </a:ext>
            </a:extLst>
          </p:cNvPr>
          <p:cNvSpPr>
            <a:spLocks noGrp="1"/>
          </p:cNvSpPr>
          <p:nvPr>
            <p:ph sz="half" idx="38" hasCustomPrompt="1"/>
          </p:nvPr>
        </p:nvSpPr>
        <p:spPr>
          <a:xfrm>
            <a:off x="7470648" y="3559605"/>
            <a:ext cx="3657600" cy="1097280"/>
          </a:xfrm>
          <a:solidFill>
            <a:schemeClr val="accent3">
              <a:alpha val="50000"/>
            </a:schemeClr>
          </a:solidFill>
          <a:ln>
            <a:solidFill>
              <a:schemeClr val="accent3">
                <a:alpha val="50000"/>
              </a:schemeClr>
            </a:solidFill>
          </a:ln>
        </p:spPr>
        <p:txBody>
          <a:bodyPr rtlCol="0" anchor="ctr" anchorCtr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tr-TR" noProof="0"/>
              <a:t>Bölüm Açıklaması</a:t>
            </a:r>
          </a:p>
        </p:txBody>
      </p:sp>
      <p:sp>
        <p:nvSpPr>
          <p:cNvPr id="30" name="İçerik Yer Tutucusu 3">
            <a:extLst>
              <a:ext uri="{FF2B5EF4-FFF2-40B4-BE49-F238E27FC236}">
                <a16:creationId xmlns:a16="http://schemas.microsoft.com/office/drawing/2014/main" id="{26DDBF97-B5FA-415C-9E0D-A4A556C40805}"/>
              </a:ext>
            </a:extLst>
          </p:cNvPr>
          <p:cNvSpPr>
            <a:spLocks noGrp="1"/>
          </p:cNvSpPr>
          <p:nvPr>
            <p:ph sz="half" idx="41" hasCustomPrompt="1"/>
          </p:nvPr>
        </p:nvSpPr>
        <p:spPr>
          <a:xfrm>
            <a:off x="7470648" y="4905756"/>
            <a:ext cx="3657600" cy="1097280"/>
          </a:xfrm>
          <a:solidFill>
            <a:schemeClr val="accent3">
              <a:alpha val="50000"/>
            </a:schemeClr>
          </a:solidFill>
          <a:ln>
            <a:solidFill>
              <a:schemeClr val="accent3">
                <a:alpha val="50000"/>
              </a:schemeClr>
            </a:solidFill>
          </a:ln>
        </p:spPr>
        <p:txBody>
          <a:bodyPr rtlCol="0" anchor="ctr" anchorCtr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tr-TR" noProof="0"/>
              <a:t>Bölüm Açıklaması</a:t>
            </a:r>
          </a:p>
        </p:txBody>
      </p:sp>
      <p:sp>
        <p:nvSpPr>
          <p:cNvPr id="17" name="Tarih Yer Tutucusu 1">
            <a:extLst>
              <a:ext uri="{FF2B5EF4-FFF2-40B4-BE49-F238E27FC236}">
                <a16:creationId xmlns:a16="http://schemas.microsoft.com/office/drawing/2014/main" id="{8408DD66-4FD2-41B2-AD2E-24ADA0398198}"/>
              </a:ext>
            </a:extLst>
          </p:cNvPr>
          <p:cNvSpPr>
            <a:spLocks noGrp="1"/>
          </p:cNvSpPr>
          <p:nvPr>
            <p:ph type="dt" sz="half" idx="43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/>
          <a:p>
            <a:pPr rtl="0"/>
            <a:r>
              <a:rPr lang="tr-TR" noProof="0"/>
              <a:t>20XX</a:t>
            </a:r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tr-TR" noProof="0"/>
              <a:t>Sunum destesi başlığıaşlığı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tr-TR" noProof="0" smtClean="0"/>
              <a:pPr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321540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ctr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tr-TR"/>
              <a:t>Asıl başlık stilini düzenlemek için tıklayın</a:t>
            </a:r>
            <a:endParaRPr lang="en-ZA" dirty="0"/>
          </a:p>
        </p:txBody>
      </p:sp>
      <p:sp>
        <p:nvSpPr>
          <p:cNvPr id="10" name="Metin Yer Tutucusu 5">
            <a:extLst>
              <a:ext uri="{FF2B5EF4-FFF2-40B4-BE49-F238E27FC236}">
                <a16:creationId xmlns:a16="http://schemas.microsoft.com/office/drawing/2014/main" id="{6CD52AD9-4495-432B-B01C-26AAF0EAA89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92992" y="2232908"/>
            <a:ext cx="2194560" cy="274320"/>
          </a:xfrm>
        </p:spPr>
        <p:txBody>
          <a:bodyPr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200" b="1">
                <a:solidFill>
                  <a:schemeClr val="accent4"/>
                </a:solidFill>
              </a:defRPr>
            </a:lvl1pPr>
          </a:lstStyle>
          <a:p>
            <a:pPr lvl="0" rtl="0"/>
            <a:r>
              <a:rPr lang="tr"/>
              <a:t>QUADRANT BAŞLIĞI</a:t>
            </a:r>
          </a:p>
        </p:txBody>
      </p:sp>
      <p:sp>
        <p:nvSpPr>
          <p:cNvPr id="12" name="Metin Yer Tutucusu 5">
            <a:extLst>
              <a:ext uri="{FF2B5EF4-FFF2-40B4-BE49-F238E27FC236}">
                <a16:creationId xmlns:a16="http://schemas.microsoft.com/office/drawing/2014/main" id="{AF9EB7E7-72B3-4FD3-B153-815A53CB1B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8728" y="3494402"/>
            <a:ext cx="2194560" cy="274320"/>
          </a:xfrm>
        </p:spPr>
        <p:txBody>
          <a:bodyPr rtlCol="0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200" b="1">
                <a:solidFill>
                  <a:schemeClr val="accent4"/>
                </a:solidFill>
              </a:defRPr>
            </a:lvl1pPr>
          </a:lstStyle>
          <a:p>
            <a:pPr lvl="0" rtl="0"/>
            <a:r>
              <a:rPr lang="tr"/>
              <a:t>QUADRANT BAŞLIĞI</a:t>
            </a:r>
          </a:p>
        </p:txBody>
      </p:sp>
      <p:sp>
        <p:nvSpPr>
          <p:cNvPr id="13" name="Metin Yer Tutucusu 5">
            <a:extLst>
              <a:ext uri="{FF2B5EF4-FFF2-40B4-BE49-F238E27FC236}">
                <a16:creationId xmlns:a16="http://schemas.microsoft.com/office/drawing/2014/main" id="{139AE34A-A4BE-43AA-9A69-9A18D5FC53D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310732" y="3494402"/>
            <a:ext cx="2194560" cy="274320"/>
          </a:xfrm>
        </p:spPr>
        <p:txBody>
          <a:bodyPr rtlCol="0">
            <a:noAutofit/>
          </a:bodyPr>
          <a:lstStyle>
            <a:lvl1pPr marL="0" indent="0" algn="r">
              <a:buFont typeface="Arial" panose="020B0604020202020204" pitchFamily="34" charset="0"/>
              <a:buNone/>
              <a:defRPr sz="1200" b="1">
                <a:solidFill>
                  <a:schemeClr val="accent4"/>
                </a:solidFill>
              </a:defRPr>
            </a:lvl1pPr>
          </a:lstStyle>
          <a:p>
            <a:pPr lvl="0" rtl="0"/>
            <a:r>
              <a:rPr lang="tr"/>
              <a:t>QUADRANT BAŞLIĞI</a:t>
            </a:r>
          </a:p>
        </p:txBody>
      </p:sp>
      <p:sp>
        <p:nvSpPr>
          <p:cNvPr id="11" name="Metin Yer Tutucusu 5">
            <a:extLst>
              <a:ext uri="{FF2B5EF4-FFF2-40B4-BE49-F238E27FC236}">
                <a16:creationId xmlns:a16="http://schemas.microsoft.com/office/drawing/2014/main" id="{23E8F54F-C5BD-4FE6-BB69-FEC69BC0FD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92992" y="5287722"/>
            <a:ext cx="2194560" cy="274320"/>
          </a:xfrm>
        </p:spPr>
        <p:txBody>
          <a:bodyPr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200" b="1">
                <a:solidFill>
                  <a:schemeClr val="accent4"/>
                </a:solidFill>
              </a:defRPr>
            </a:lvl1pPr>
          </a:lstStyle>
          <a:p>
            <a:pPr lvl="0" rtl="0"/>
            <a:r>
              <a:rPr lang="tr"/>
              <a:t>QUADRANT BAŞLIĞI</a:t>
            </a:r>
          </a:p>
        </p:txBody>
      </p:sp>
      <p:grpSp>
        <p:nvGrpSpPr>
          <p:cNvPr id="3" name="Grup 2">
            <a:extLst>
              <a:ext uri="{FF2B5EF4-FFF2-40B4-BE49-F238E27FC236}">
                <a16:creationId xmlns:a16="http://schemas.microsoft.com/office/drawing/2014/main" id="{37F7357E-EB66-4B24-BD83-CDF02BFE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67923" y="2586939"/>
            <a:ext cx="10677317" cy="2637195"/>
            <a:chOff x="767923" y="2586939"/>
            <a:chExt cx="10677317" cy="2637195"/>
          </a:xfrm>
        </p:grpSpPr>
        <p:sp>
          <p:nvSpPr>
            <p:cNvPr id="26" name="Serbest Biçim: Şekil 25">
              <a:extLst>
                <a:ext uri="{FF2B5EF4-FFF2-40B4-BE49-F238E27FC236}">
                  <a16:creationId xmlns:a16="http://schemas.microsoft.com/office/drawing/2014/main" id="{E5CC96AF-1ECA-45C5-A903-6341850289F9}"/>
                </a:ext>
              </a:extLst>
            </p:cNvPr>
            <p:cNvSpPr/>
            <p:nvPr userDrawn="1"/>
          </p:nvSpPr>
          <p:spPr>
            <a:xfrm>
              <a:off x="6098501" y="2586991"/>
              <a:ext cx="46095" cy="1231565"/>
            </a:xfrm>
            <a:custGeom>
              <a:avLst/>
              <a:gdLst>
                <a:gd name="connsiteX0" fmla="*/ 375 w 46095"/>
                <a:gd name="connsiteY0" fmla="*/ 0 h 1231565"/>
                <a:gd name="connsiteX1" fmla="*/ 46095 w 46095"/>
                <a:gd name="connsiteY1" fmla="*/ 114776 h 1231565"/>
                <a:gd name="connsiteX2" fmla="*/ 46095 w 46095"/>
                <a:gd name="connsiteY2" fmla="*/ 1231565 h 1231565"/>
                <a:gd name="connsiteX3" fmla="*/ 0 w 46095"/>
                <a:gd name="connsiteY3" fmla="*/ 1231565 h 1231565"/>
                <a:gd name="connsiteX4" fmla="*/ 0 w 46095"/>
                <a:gd name="connsiteY4" fmla="*/ 942 h 1231565"/>
                <a:gd name="connsiteX5" fmla="*/ 375 w 46095"/>
                <a:gd name="connsiteY5" fmla="*/ 0 h 1231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095" h="1231565">
                  <a:moveTo>
                    <a:pt x="375" y="0"/>
                  </a:moveTo>
                  <a:lnTo>
                    <a:pt x="46095" y="114776"/>
                  </a:lnTo>
                  <a:lnTo>
                    <a:pt x="46095" y="1231565"/>
                  </a:lnTo>
                  <a:lnTo>
                    <a:pt x="0" y="1231565"/>
                  </a:lnTo>
                  <a:lnTo>
                    <a:pt x="0" y="942"/>
                  </a:lnTo>
                  <a:lnTo>
                    <a:pt x="37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n-US" dirty="0"/>
            </a:p>
          </p:txBody>
        </p:sp>
        <p:sp>
          <p:nvSpPr>
            <p:cNvPr id="25" name="Serbest Biçim: Şekil 24">
              <a:extLst>
                <a:ext uri="{FF2B5EF4-FFF2-40B4-BE49-F238E27FC236}">
                  <a16:creationId xmlns:a16="http://schemas.microsoft.com/office/drawing/2014/main" id="{07574821-21A4-483A-9824-B9CB9EC4B770}"/>
                </a:ext>
              </a:extLst>
            </p:cNvPr>
            <p:cNvSpPr/>
            <p:nvPr userDrawn="1"/>
          </p:nvSpPr>
          <p:spPr>
            <a:xfrm>
              <a:off x="6053156" y="3818555"/>
              <a:ext cx="45345" cy="97190"/>
            </a:xfrm>
            <a:custGeom>
              <a:avLst/>
              <a:gdLst>
                <a:gd name="connsiteX0" fmla="*/ 0 w 45345"/>
                <a:gd name="connsiteY0" fmla="*/ 0 h 97190"/>
                <a:gd name="connsiteX1" fmla="*/ 45345 w 45345"/>
                <a:gd name="connsiteY1" fmla="*/ 0 h 97190"/>
                <a:gd name="connsiteX2" fmla="*/ 45345 w 45345"/>
                <a:gd name="connsiteY2" fmla="*/ 97190 h 97190"/>
                <a:gd name="connsiteX3" fmla="*/ 0 w 45345"/>
                <a:gd name="connsiteY3" fmla="*/ 97190 h 97190"/>
                <a:gd name="connsiteX4" fmla="*/ 0 w 45345"/>
                <a:gd name="connsiteY4" fmla="*/ 0 h 97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345" h="97190">
                  <a:moveTo>
                    <a:pt x="0" y="0"/>
                  </a:moveTo>
                  <a:lnTo>
                    <a:pt x="45345" y="0"/>
                  </a:lnTo>
                  <a:lnTo>
                    <a:pt x="45345" y="97190"/>
                  </a:lnTo>
                  <a:lnTo>
                    <a:pt x="0" y="971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n-US" dirty="0"/>
            </a:p>
          </p:txBody>
        </p:sp>
        <p:sp>
          <p:nvSpPr>
            <p:cNvPr id="22" name="Serbest Biçim: Şekil 21">
              <a:extLst>
                <a:ext uri="{FF2B5EF4-FFF2-40B4-BE49-F238E27FC236}">
                  <a16:creationId xmlns:a16="http://schemas.microsoft.com/office/drawing/2014/main" id="{F8C191E1-94CD-4DEF-9125-7E667370926A}"/>
                </a:ext>
              </a:extLst>
            </p:cNvPr>
            <p:cNvSpPr/>
            <p:nvPr userDrawn="1"/>
          </p:nvSpPr>
          <p:spPr>
            <a:xfrm>
              <a:off x="6098500" y="2586939"/>
              <a:ext cx="111238" cy="1231616"/>
            </a:xfrm>
            <a:custGeom>
              <a:avLst/>
              <a:gdLst>
                <a:gd name="connsiteX0" fmla="*/ 0 w 111238"/>
                <a:gd name="connsiteY0" fmla="*/ 0 h 1231616"/>
                <a:gd name="connsiteX1" fmla="*/ 111238 w 111238"/>
                <a:gd name="connsiteY1" fmla="*/ 0 h 1231616"/>
                <a:gd name="connsiteX2" fmla="*/ 111238 w 111238"/>
                <a:gd name="connsiteY2" fmla="*/ 1231616 h 1231616"/>
                <a:gd name="connsiteX3" fmla="*/ 46095 w 111238"/>
                <a:gd name="connsiteY3" fmla="*/ 1231616 h 1231616"/>
                <a:gd name="connsiteX4" fmla="*/ 46095 w 111238"/>
                <a:gd name="connsiteY4" fmla="*/ 114827 h 1231616"/>
                <a:gd name="connsiteX5" fmla="*/ 375 w 111238"/>
                <a:gd name="connsiteY5" fmla="*/ 51 h 1231616"/>
                <a:gd name="connsiteX6" fmla="*/ 0 w 111238"/>
                <a:gd name="connsiteY6" fmla="*/ 993 h 1231616"/>
                <a:gd name="connsiteX7" fmla="*/ 0 w 111238"/>
                <a:gd name="connsiteY7" fmla="*/ 0 h 1231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1238" h="1231616">
                  <a:moveTo>
                    <a:pt x="0" y="0"/>
                  </a:moveTo>
                  <a:lnTo>
                    <a:pt x="111238" y="0"/>
                  </a:lnTo>
                  <a:lnTo>
                    <a:pt x="111238" y="1231616"/>
                  </a:lnTo>
                  <a:lnTo>
                    <a:pt x="46095" y="1231616"/>
                  </a:lnTo>
                  <a:lnTo>
                    <a:pt x="46095" y="114827"/>
                  </a:lnTo>
                  <a:lnTo>
                    <a:pt x="375" y="51"/>
                  </a:lnTo>
                  <a:lnTo>
                    <a:pt x="0" y="9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n-US" dirty="0"/>
            </a:p>
          </p:txBody>
        </p:sp>
        <p:sp>
          <p:nvSpPr>
            <p:cNvPr id="21" name="Dikdörtgen 20">
              <a:extLst>
                <a:ext uri="{FF2B5EF4-FFF2-40B4-BE49-F238E27FC236}">
                  <a16:creationId xmlns:a16="http://schemas.microsoft.com/office/drawing/2014/main" id="{7E6DEF02-ADC5-487F-AA38-28AE410EBEB1}"/>
                </a:ext>
              </a:extLst>
            </p:cNvPr>
            <p:cNvSpPr/>
            <p:nvPr userDrawn="1"/>
          </p:nvSpPr>
          <p:spPr>
            <a:xfrm>
              <a:off x="6053156" y="2587933"/>
              <a:ext cx="36576" cy="126204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n-US" dirty="0"/>
            </a:p>
          </p:txBody>
        </p:sp>
        <p:sp>
          <p:nvSpPr>
            <p:cNvPr id="20" name="Dikdörtgen 19">
              <a:extLst>
                <a:ext uri="{FF2B5EF4-FFF2-40B4-BE49-F238E27FC236}">
                  <a16:creationId xmlns:a16="http://schemas.microsoft.com/office/drawing/2014/main" id="{7F5BD053-8127-4207-8BB6-88934D1FE4A5}"/>
                </a:ext>
              </a:extLst>
            </p:cNvPr>
            <p:cNvSpPr/>
            <p:nvPr userDrawn="1"/>
          </p:nvSpPr>
          <p:spPr>
            <a:xfrm>
              <a:off x="767923" y="3818556"/>
              <a:ext cx="5349240" cy="3657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n-US" dirty="0"/>
            </a:p>
          </p:txBody>
        </p:sp>
        <p:sp>
          <p:nvSpPr>
            <p:cNvPr id="18" name="Dikdörtgen 17">
              <a:extLst>
                <a:ext uri="{FF2B5EF4-FFF2-40B4-BE49-F238E27FC236}">
                  <a16:creationId xmlns:a16="http://schemas.microsoft.com/office/drawing/2014/main" id="{06CFD50B-0B31-48EB-8D44-673C8CEC29B7}"/>
                </a:ext>
              </a:extLst>
            </p:cNvPr>
            <p:cNvSpPr/>
            <p:nvPr userDrawn="1"/>
          </p:nvSpPr>
          <p:spPr>
            <a:xfrm>
              <a:off x="6117163" y="3818554"/>
              <a:ext cx="5328077" cy="3657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n-US" dirty="0"/>
            </a:p>
          </p:txBody>
        </p:sp>
        <p:sp>
          <p:nvSpPr>
            <p:cNvPr id="17" name="Dikdörtgen 16">
              <a:extLst>
                <a:ext uri="{FF2B5EF4-FFF2-40B4-BE49-F238E27FC236}">
                  <a16:creationId xmlns:a16="http://schemas.microsoft.com/office/drawing/2014/main" id="{3C715010-62CF-4E58-992F-47427FCB0C02}"/>
                </a:ext>
              </a:extLst>
            </p:cNvPr>
            <p:cNvSpPr/>
            <p:nvPr userDrawn="1"/>
          </p:nvSpPr>
          <p:spPr>
            <a:xfrm>
              <a:off x="6053155" y="3852534"/>
              <a:ext cx="36576" cy="13716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n-US" dirty="0"/>
            </a:p>
          </p:txBody>
        </p:sp>
      </p:grpSp>
      <p:sp>
        <p:nvSpPr>
          <p:cNvPr id="27" name="Tarih Yer Tutucusu 1">
            <a:extLst>
              <a:ext uri="{FF2B5EF4-FFF2-40B4-BE49-F238E27FC236}">
                <a16:creationId xmlns:a16="http://schemas.microsoft.com/office/drawing/2014/main" id="{17311117-A0EF-438B-BF68-75DF09D85045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/>
          <a:p>
            <a:pPr rtl="0"/>
            <a:r>
              <a:rPr lang="tr"/>
              <a:t>20XX</a:t>
            </a:r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tr"/>
              <a:t>Sunum destesi başlığıaşlığı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7803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üyüme stratej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D6B45A-9FA0-4D2A-8BEF-4709BD5C1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9924"/>
          </a:xfrm>
        </p:spPr>
        <p:txBody>
          <a:bodyPr bIns="91440" rtlCol="0" anchor="b"/>
          <a:lstStyle>
            <a:lvl1pPr algn="ctr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13" name="Metin Yer Tutucusu 2">
            <a:extLst>
              <a:ext uri="{FF2B5EF4-FFF2-40B4-BE49-F238E27FC236}">
                <a16:creationId xmlns:a16="http://schemas.microsoft.com/office/drawing/2014/main" id="{8FDD847D-284F-43B9-91A9-0A2AE4977E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426525"/>
            <a:ext cx="10515600" cy="457200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15" name="Metin Yer Tutucusu 15">
            <a:extLst>
              <a:ext uri="{FF2B5EF4-FFF2-40B4-BE49-F238E27FC236}">
                <a16:creationId xmlns:a16="http://schemas.microsoft.com/office/drawing/2014/main" id="{A1FB681F-A94D-4BF8-8290-0811E98D49D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97280" y="2458260"/>
            <a:ext cx="3200400" cy="731520"/>
          </a:xfrm>
          <a:solidFill>
            <a:schemeClr val="accent2"/>
          </a:solidFill>
        </p:spPr>
        <p:txBody>
          <a:bodyPr rtlCol="0" anchor="ctr" anchorCtr="1">
            <a:norm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 lvl="0" rtl="0"/>
            <a:r>
              <a:rPr lang="tr-TR" noProof="0"/>
              <a:t>Alt başlık eklemek için tıklayın</a:t>
            </a:r>
          </a:p>
        </p:txBody>
      </p:sp>
      <p:sp>
        <p:nvSpPr>
          <p:cNvPr id="17" name="Metin Yer Tutucusu 18">
            <a:extLst>
              <a:ext uri="{FF2B5EF4-FFF2-40B4-BE49-F238E27FC236}">
                <a16:creationId xmlns:a16="http://schemas.microsoft.com/office/drawing/2014/main" id="{61E8C129-EF62-46A8-97F3-3CB5D014FBD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95593" y="3191256"/>
            <a:ext cx="3200400" cy="2465883"/>
          </a:xfrm>
          <a:noFill/>
          <a:ln>
            <a:solidFill>
              <a:schemeClr val="accent2"/>
            </a:solidFill>
          </a:ln>
        </p:spPr>
        <p:txBody>
          <a:bodyPr lIns="182880" tIns="91440" rIns="182880" rtlCol="0" anchor="t" anchorCtr="1">
            <a:normAutofit/>
          </a:bodyPr>
          <a:lstStyle>
            <a:lvl1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Metin eklemek için tıklayın</a:t>
            </a:r>
          </a:p>
        </p:txBody>
      </p:sp>
      <p:sp>
        <p:nvSpPr>
          <p:cNvPr id="16" name="Metin Yer Tutucusu 15">
            <a:extLst>
              <a:ext uri="{FF2B5EF4-FFF2-40B4-BE49-F238E27FC236}">
                <a16:creationId xmlns:a16="http://schemas.microsoft.com/office/drawing/2014/main" id="{45F3F79F-C68B-4A8C-B9F0-4BF82DCC6D5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625274" y="2458260"/>
            <a:ext cx="3200400" cy="731520"/>
          </a:xfrm>
          <a:solidFill>
            <a:schemeClr val="accent2"/>
          </a:solidFill>
        </p:spPr>
        <p:txBody>
          <a:bodyPr rtlCol="0" anchor="ctr" anchorCtr="1">
            <a:norm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 lvl="0" rtl="0"/>
            <a:r>
              <a:rPr lang="tr-TR" noProof="0"/>
              <a:t>Alt başlık eklemek için tıklayın</a:t>
            </a:r>
          </a:p>
        </p:txBody>
      </p:sp>
      <p:sp>
        <p:nvSpPr>
          <p:cNvPr id="18" name="Metin Yer Tutucusu 18">
            <a:extLst>
              <a:ext uri="{FF2B5EF4-FFF2-40B4-BE49-F238E27FC236}">
                <a16:creationId xmlns:a16="http://schemas.microsoft.com/office/drawing/2014/main" id="{7E2099CC-3C3F-4C3B-825F-C69EBE0F0D1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626864" y="3191256"/>
            <a:ext cx="3200400" cy="2465883"/>
          </a:xfrm>
          <a:noFill/>
          <a:ln>
            <a:solidFill>
              <a:schemeClr val="accent2"/>
            </a:solidFill>
          </a:ln>
        </p:spPr>
        <p:txBody>
          <a:bodyPr lIns="182880" tIns="182880" rIns="182880" rtlCol="0" anchor="t" anchorCtr="1">
            <a:normAutofit/>
          </a:bodyPr>
          <a:lstStyle>
            <a:lvl1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Metin eklemek için tıklayın</a:t>
            </a:r>
          </a:p>
        </p:txBody>
      </p:sp>
      <p:sp>
        <p:nvSpPr>
          <p:cNvPr id="20" name="Metin Yer Tutucusu 15">
            <a:extLst>
              <a:ext uri="{FF2B5EF4-FFF2-40B4-BE49-F238E27FC236}">
                <a16:creationId xmlns:a16="http://schemas.microsoft.com/office/drawing/2014/main" id="{D904408A-D9CD-40EC-A60A-5AFD4501F7B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153269" y="2458260"/>
            <a:ext cx="3200400" cy="731520"/>
          </a:xfrm>
          <a:solidFill>
            <a:schemeClr val="accent2"/>
          </a:solidFill>
        </p:spPr>
        <p:txBody>
          <a:bodyPr rtlCol="0" anchor="ctr" anchorCtr="1">
            <a:norm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 lvl="0" rtl="0"/>
            <a:r>
              <a:rPr lang="tr-TR" noProof="0"/>
              <a:t>Alt başlık eklemek için tıklayın</a:t>
            </a:r>
          </a:p>
        </p:txBody>
      </p:sp>
      <p:sp>
        <p:nvSpPr>
          <p:cNvPr id="21" name="Metin Yer Tutucusu 18">
            <a:extLst>
              <a:ext uri="{FF2B5EF4-FFF2-40B4-BE49-F238E27FC236}">
                <a16:creationId xmlns:a16="http://schemas.microsoft.com/office/drawing/2014/main" id="{F6FD60C1-21C4-4DFB-A5A9-717DE2A98BA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156448" y="3191256"/>
            <a:ext cx="3200400" cy="2465883"/>
          </a:xfrm>
          <a:noFill/>
          <a:ln>
            <a:solidFill>
              <a:schemeClr val="accent2"/>
            </a:solidFill>
          </a:ln>
        </p:spPr>
        <p:txBody>
          <a:bodyPr lIns="182880" tIns="182880" rIns="182880" rtlCol="0" anchor="t" anchorCtr="1">
            <a:normAutofit/>
          </a:bodyPr>
          <a:lstStyle>
            <a:lvl1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Metin eklemek için tıklayın</a:t>
            </a:r>
          </a:p>
        </p:txBody>
      </p:sp>
      <p:sp>
        <p:nvSpPr>
          <p:cNvPr id="3" name="Tarih Yer Tutucusu 2">
            <a:extLst>
              <a:ext uri="{FF2B5EF4-FFF2-40B4-BE49-F238E27FC236}">
                <a16:creationId xmlns:a16="http://schemas.microsoft.com/office/drawing/2014/main" id="{98EC90C5-A811-4E5C-ADD1-A89DB4E94DAA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 rtlCol="0"/>
          <a:lstStyle/>
          <a:p>
            <a:pPr rtl="0"/>
            <a:r>
              <a:rPr lang="tr-TR" noProof="0"/>
              <a:t>20XX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356B621-AE19-45D3-B25F-23256C242DDD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 rtlCol="0"/>
          <a:lstStyle/>
          <a:p>
            <a:pPr rtl="0"/>
            <a:r>
              <a:rPr lang="tr-TR" noProof="0"/>
              <a:t>Sunum destesi başlığıaşlığı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8BDCB2-D8C3-4571-8154-76BEA9AE41A8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915863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k tablo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9E034D-C1DD-48C0-BB6B-FDC6F8EBA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10" name="Metin Yer Tutucusu 2">
            <a:extLst>
              <a:ext uri="{FF2B5EF4-FFF2-40B4-BE49-F238E27FC236}">
                <a16:creationId xmlns:a16="http://schemas.microsoft.com/office/drawing/2014/main" id="{0DD8E1C1-2F29-4EF8-B7B9-75E2DC5049C7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31850" y="1426525"/>
            <a:ext cx="10515600" cy="457200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77FFB71-D3BF-4723-8C5E-44AD8F0E92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6438" y="2071688"/>
            <a:ext cx="5029200" cy="457200"/>
          </a:xfrm>
        </p:spPr>
        <p:txBody>
          <a:bodyPr rtlCol="0" anchor="ctr" anchorCtr="0">
            <a:normAutofit/>
          </a:bodyPr>
          <a:lstStyle>
            <a:lvl1pPr marL="0" indent="0">
              <a:buNone/>
              <a:defRPr sz="2000" b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91BC8B9-8F2B-4131-A090-0ACBEEE80B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6438" y="2641555"/>
            <a:ext cx="5029200" cy="3474720"/>
          </a:xfrm>
        </p:spPr>
        <p:txBody>
          <a:bodyPr rtlCol="0"/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714E40B-C52C-407A-9311-46FDCD84CB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67475" y="2071688"/>
            <a:ext cx="5029200" cy="457200"/>
          </a:xfrm>
        </p:spPr>
        <p:txBody>
          <a:bodyPr rtlCol="0" anchor="ctr" anchorCtr="0">
            <a:normAutofit/>
          </a:bodyPr>
          <a:lstStyle>
            <a:lvl1pPr marL="0" indent="0">
              <a:buNone/>
              <a:defRPr sz="2000" b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596ED23-22F0-421E-849C-630BEABF8B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67475" y="2641555"/>
            <a:ext cx="5029200" cy="3474720"/>
          </a:xfrm>
        </p:spPr>
        <p:txBody>
          <a:bodyPr rtlCol="0"/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7" name="Tarih Yer Tutucusu 6">
            <a:extLst>
              <a:ext uri="{FF2B5EF4-FFF2-40B4-BE49-F238E27FC236}">
                <a16:creationId xmlns:a16="http://schemas.microsoft.com/office/drawing/2014/main" id="{860A2F77-6CFB-4347-9224-EFAA0C0EF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tr-TR" noProof="0"/>
              <a:t>20XX</a:t>
            </a:r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97C1F45E-8700-4861-AD21-BB7A09E1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/>
              <a:t>Sunum destesi başlığıaşlığı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B7283171-31EE-44C7-A031-9F840EDE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692630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man Çizelge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ctr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64" name="Metin Yer Tutucusu 3">
            <a:extLst>
              <a:ext uri="{FF2B5EF4-FFF2-40B4-BE49-F238E27FC236}">
                <a16:creationId xmlns:a16="http://schemas.microsoft.com/office/drawing/2014/main" id="{A8B6EDEE-DE90-436D-BFA9-9709BE86FD0A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2258568" y="2304288"/>
            <a:ext cx="1554480" cy="561975"/>
          </a:xfrm>
          <a:solidFill>
            <a:schemeClr val="accent3"/>
          </a:solidFill>
          <a:ln>
            <a:noFill/>
          </a:ln>
        </p:spPr>
        <p:txBody>
          <a:bodyPr tIns="36000" rtlCol="0" anchor="ctr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pPr lvl="0" rtl="0"/>
            <a:r>
              <a:rPr lang="tr-TR" noProof="0"/>
              <a:t>Öğe Başlığı</a:t>
            </a:r>
          </a:p>
        </p:txBody>
      </p:sp>
      <p:sp>
        <p:nvSpPr>
          <p:cNvPr id="38" name="Metin Yer Tutucusu 10">
            <a:extLst>
              <a:ext uri="{FF2B5EF4-FFF2-40B4-BE49-F238E27FC236}">
                <a16:creationId xmlns:a16="http://schemas.microsoft.com/office/drawing/2014/main" id="{5FBFE975-0A80-48E8-AA52-A4674F3B96A7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14399" y="3354712"/>
            <a:ext cx="731520" cy="457200"/>
          </a:xfrm>
        </p:spPr>
        <p:txBody>
          <a:bodyPr rtlCol="0" anchor="ctr"/>
          <a:lstStyle>
            <a:lvl1pPr marL="0" indent="0" algn="ctr">
              <a:buNone/>
              <a:defRPr sz="1400" b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pPr lvl="0" rtl="0"/>
            <a:r>
              <a:rPr lang="tr-TR" noProof="0"/>
              <a:t>Yıl</a:t>
            </a:r>
          </a:p>
        </p:txBody>
      </p:sp>
      <p:sp>
        <p:nvSpPr>
          <p:cNvPr id="39" name="Metin Yer Tutucusu 10">
            <a:extLst>
              <a:ext uri="{FF2B5EF4-FFF2-40B4-BE49-F238E27FC236}">
                <a16:creationId xmlns:a16="http://schemas.microsoft.com/office/drawing/2014/main" id="{8BD9D56F-24FE-4F7D-8E40-A0D0AC71979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96596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MM</a:t>
            </a:r>
          </a:p>
        </p:txBody>
      </p:sp>
      <p:sp>
        <p:nvSpPr>
          <p:cNvPr id="40" name="Metin Yer Tutucusu 10">
            <a:extLst>
              <a:ext uri="{FF2B5EF4-FFF2-40B4-BE49-F238E27FC236}">
                <a16:creationId xmlns:a16="http://schemas.microsoft.com/office/drawing/2014/main" id="{D46B7BD9-7D98-4035-8A5E-463BD7C3BF1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75388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MM</a:t>
            </a:r>
          </a:p>
        </p:txBody>
      </p:sp>
      <p:sp>
        <p:nvSpPr>
          <p:cNvPr id="41" name="Metin Yer Tutucusu 10">
            <a:extLst>
              <a:ext uri="{FF2B5EF4-FFF2-40B4-BE49-F238E27FC236}">
                <a16:creationId xmlns:a16="http://schemas.microsoft.com/office/drawing/2014/main" id="{8AA70B58-94EB-4879-8CBB-F170B13437D5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54180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MM</a:t>
            </a:r>
          </a:p>
        </p:txBody>
      </p:sp>
      <p:sp>
        <p:nvSpPr>
          <p:cNvPr id="42" name="Metin Yer Tutucusu 10">
            <a:extLst>
              <a:ext uri="{FF2B5EF4-FFF2-40B4-BE49-F238E27FC236}">
                <a16:creationId xmlns:a16="http://schemas.microsoft.com/office/drawing/2014/main" id="{7309DED8-0AF6-493B-A2EC-E3C6524C403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32972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MM</a:t>
            </a:r>
          </a:p>
        </p:txBody>
      </p:sp>
      <p:sp>
        <p:nvSpPr>
          <p:cNvPr id="44" name="Metin Yer Tutucusu 10">
            <a:extLst>
              <a:ext uri="{FF2B5EF4-FFF2-40B4-BE49-F238E27FC236}">
                <a16:creationId xmlns:a16="http://schemas.microsoft.com/office/drawing/2014/main" id="{634511C9-82EE-4918-850A-C11AB497D8C8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11764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MM</a:t>
            </a:r>
          </a:p>
        </p:txBody>
      </p:sp>
      <p:sp>
        <p:nvSpPr>
          <p:cNvPr id="45" name="Metin Yer Tutucusu 10">
            <a:extLst>
              <a:ext uri="{FF2B5EF4-FFF2-40B4-BE49-F238E27FC236}">
                <a16:creationId xmlns:a16="http://schemas.microsoft.com/office/drawing/2014/main" id="{9DFB519F-3772-4743-A8B2-EE749BE7907F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90556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MM</a:t>
            </a:r>
          </a:p>
        </p:txBody>
      </p:sp>
      <p:sp>
        <p:nvSpPr>
          <p:cNvPr id="46" name="Metin Yer Tutucusu 10">
            <a:extLst>
              <a:ext uri="{FF2B5EF4-FFF2-40B4-BE49-F238E27FC236}">
                <a16:creationId xmlns:a16="http://schemas.microsoft.com/office/drawing/2014/main" id="{FF1ED3A9-45CD-4A8C-94E6-BFD948CC06A3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69348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MM</a:t>
            </a:r>
          </a:p>
        </p:txBody>
      </p:sp>
      <p:sp>
        <p:nvSpPr>
          <p:cNvPr id="48" name="Metin Yer Tutucusu 10">
            <a:extLst>
              <a:ext uri="{FF2B5EF4-FFF2-40B4-BE49-F238E27FC236}">
                <a16:creationId xmlns:a16="http://schemas.microsoft.com/office/drawing/2014/main" id="{DF614219-217C-4657-8BF6-1BDE7D2907CA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8140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MM</a:t>
            </a:r>
          </a:p>
        </p:txBody>
      </p:sp>
      <p:sp>
        <p:nvSpPr>
          <p:cNvPr id="49" name="Metin Yer Tutucusu 10">
            <a:extLst>
              <a:ext uri="{FF2B5EF4-FFF2-40B4-BE49-F238E27FC236}">
                <a16:creationId xmlns:a16="http://schemas.microsoft.com/office/drawing/2014/main" id="{CF5EB19D-BC9E-40FA-BC6F-DA9B98DA7DCA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26932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MM</a:t>
            </a:r>
          </a:p>
        </p:txBody>
      </p:sp>
      <p:sp>
        <p:nvSpPr>
          <p:cNvPr id="47" name="Metin Yer Tutucusu 10">
            <a:extLst>
              <a:ext uri="{FF2B5EF4-FFF2-40B4-BE49-F238E27FC236}">
                <a16:creationId xmlns:a16="http://schemas.microsoft.com/office/drawing/2014/main" id="{1E8B9B06-EF32-482E-A7E7-C1BAFE1A45DC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05724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MM</a:t>
            </a:r>
          </a:p>
        </p:txBody>
      </p:sp>
      <p:sp>
        <p:nvSpPr>
          <p:cNvPr id="50" name="Metin Yer Tutucusu 10">
            <a:extLst>
              <a:ext uri="{FF2B5EF4-FFF2-40B4-BE49-F238E27FC236}">
                <a16:creationId xmlns:a16="http://schemas.microsoft.com/office/drawing/2014/main" id="{B243085E-635F-44B9-A90B-BCE5763AD3E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84516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MM</a:t>
            </a:r>
          </a:p>
        </p:txBody>
      </p:sp>
      <p:sp>
        <p:nvSpPr>
          <p:cNvPr id="51" name="Metin Yer Tutucusu 10">
            <a:extLst>
              <a:ext uri="{FF2B5EF4-FFF2-40B4-BE49-F238E27FC236}">
                <a16:creationId xmlns:a16="http://schemas.microsoft.com/office/drawing/2014/main" id="{5E2D6E88-5F8C-4406-9211-D4A50B968BA2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0633085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MM</a:t>
            </a:r>
          </a:p>
        </p:txBody>
      </p:sp>
      <p:sp>
        <p:nvSpPr>
          <p:cNvPr id="43" name="Metin Yer Tutucusu 10">
            <a:extLst>
              <a:ext uri="{FF2B5EF4-FFF2-40B4-BE49-F238E27FC236}">
                <a16:creationId xmlns:a16="http://schemas.microsoft.com/office/drawing/2014/main" id="{CC994534-ACB6-4B33-A7F8-59ED88636D97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914400" y="4292468"/>
            <a:ext cx="731520" cy="457200"/>
          </a:xfrm>
        </p:spPr>
        <p:txBody>
          <a:bodyPr rtlCol="0" anchor="ctr"/>
          <a:lstStyle>
            <a:lvl1pPr marL="0" indent="0" algn="ctr">
              <a:buNone/>
              <a:defRPr sz="1400" b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pPr lvl="0" rtl="0"/>
            <a:r>
              <a:rPr lang="tr-TR" noProof="0"/>
              <a:t>Yıl</a:t>
            </a:r>
          </a:p>
        </p:txBody>
      </p:sp>
      <p:sp>
        <p:nvSpPr>
          <p:cNvPr id="52" name="Metin Yer Tutucusu 10">
            <a:extLst>
              <a:ext uri="{FF2B5EF4-FFF2-40B4-BE49-F238E27FC236}">
                <a16:creationId xmlns:a16="http://schemas.microsoft.com/office/drawing/2014/main" id="{BFBFB5AF-B984-48A4-A2D5-B0F9A7168B93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969915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MM</a:t>
            </a:r>
          </a:p>
        </p:txBody>
      </p:sp>
      <p:sp>
        <p:nvSpPr>
          <p:cNvPr id="53" name="Metin Yer Tutucusu 10">
            <a:extLst>
              <a:ext uri="{FF2B5EF4-FFF2-40B4-BE49-F238E27FC236}">
                <a16:creationId xmlns:a16="http://schemas.microsoft.com/office/drawing/2014/main" id="{5920D2EA-A217-4744-834D-D00BD41BD38F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757602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MM</a:t>
            </a:r>
          </a:p>
        </p:txBody>
      </p:sp>
      <p:sp>
        <p:nvSpPr>
          <p:cNvPr id="54" name="Metin Yer Tutucusu 10">
            <a:extLst>
              <a:ext uri="{FF2B5EF4-FFF2-40B4-BE49-F238E27FC236}">
                <a16:creationId xmlns:a16="http://schemas.microsoft.com/office/drawing/2014/main" id="{FD2FC71C-590D-4C50-9D20-D98F73D8442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545289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MM</a:t>
            </a:r>
          </a:p>
        </p:txBody>
      </p:sp>
      <p:sp>
        <p:nvSpPr>
          <p:cNvPr id="55" name="Metin Yer Tutucusu 10">
            <a:extLst>
              <a:ext uri="{FF2B5EF4-FFF2-40B4-BE49-F238E27FC236}">
                <a16:creationId xmlns:a16="http://schemas.microsoft.com/office/drawing/2014/main" id="{AD895D25-09BE-492D-944C-8B0E710ADF19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332976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MM</a:t>
            </a:r>
          </a:p>
        </p:txBody>
      </p:sp>
      <p:sp>
        <p:nvSpPr>
          <p:cNvPr id="56" name="Metin Yer Tutucusu 10">
            <a:extLst>
              <a:ext uri="{FF2B5EF4-FFF2-40B4-BE49-F238E27FC236}">
                <a16:creationId xmlns:a16="http://schemas.microsoft.com/office/drawing/2014/main" id="{F6192086-61CF-42A5-905D-851D1EEBC25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5120663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MM</a:t>
            </a:r>
          </a:p>
        </p:txBody>
      </p:sp>
      <p:sp>
        <p:nvSpPr>
          <p:cNvPr id="57" name="Metin Yer Tutucusu 10">
            <a:extLst>
              <a:ext uri="{FF2B5EF4-FFF2-40B4-BE49-F238E27FC236}">
                <a16:creationId xmlns:a16="http://schemas.microsoft.com/office/drawing/2014/main" id="{FD1AF556-814F-4B48-B1F0-29450A009046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908350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MM</a:t>
            </a:r>
          </a:p>
        </p:txBody>
      </p:sp>
      <p:sp>
        <p:nvSpPr>
          <p:cNvPr id="58" name="Metin Yer Tutucusu 10">
            <a:extLst>
              <a:ext uri="{FF2B5EF4-FFF2-40B4-BE49-F238E27FC236}">
                <a16:creationId xmlns:a16="http://schemas.microsoft.com/office/drawing/2014/main" id="{EEEE7A48-BA7F-4AD6-948F-8AF34748D377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696037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MM</a:t>
            </a:r>
          </a:p>
        </p:txBody>
      </p:sp>
      <p:sp>
        <p:nvSpPr>
          <p:cNvPr id="60" name="Metin Yer Tutucusu 10">
            <a:extLst>
              <a:ext uri="{FF2B5EF4-FFF2-40B4-BE49-F238E27FC236}">
                <a16:creationId xmlns:a16="http://schemas.microsoft.com/office/drawing/2014/main" id="{1ECC3963-8620-45EA-8E9B-B5ED79CD7A4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7483724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MM</a:t>
            </a:r>
          </a:p>
        </p:txBody>
      </p:sp>
      <p:sp>
        <p:nvSpPr>
          <p:cNvPr id="61" name="Metin Yer Tutucusu 10">
            <a:extLst>
              <a:ext uri="{FF2B5EF4-FFF2-40B4-BE49-F238E27FC236}">
                <a16:creationId xmlns:a16="http://schemas.microsoft.com/office/drawing/2014/main" id="{8A5FB4BB-2FEF-496A-8E3A-C4D43AE0498C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271411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MM</a:t>
            </a:r>
          </a:p>
        </p:txBody>
      </p:sp>
      <p:sp>
        <p:nvSpPr>
          <p:cNvPr id="59" name="Metin Yer Tutucusu 10">
            <a:extLst>
              <a:ext uri="{FF2B5EF4-FFF2-40B4-BE49-F238E27FC236}">
                <a16:creationId xmlns:a16="http://schemas.microsoft.com/office/drawing/2014/main" id="{A7187E67-FC95-4CA0-9570-815E315916E5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059098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MM</a:t>
            </a:r>
          </a:p>
        </p:txBody>
      </p:sp>
      <p:sp>
        <p:nvSpPr>
          <p:cNvPr id="62" name="Metin Yer Tutucusu 10">
            <a:extLst>
              <a:ext uri="{FF2B5EF4-FFF2-40B4-BE49-F238E27FC236}">
                <a16:creationId xmlns:a16="http://schemas.microsoft.com/office/drawing/2014/main" id="{D03EF82F-F37F-48CB-A978-E3BAD66F5C7D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9846785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MM</a:t>
            </a:r>
          </a:p>
        </p:txBody>
      </p:sp>
      <p:sp>
        <p:nvSpPr>
          <p:cNvPr id="63" name="Metin Yer Tutucusu 10">
            <a:extLst>
              <a:ext uri="{FF2B5EF4-FFF2-40B4-BE49-F238E27FC236}">
                <a16:creationId xmlns:a16="http://schemas.microsoft.com/office/drawing/2014/main" id="{5F250D41-02CE-4633-9E26-F722FCA110BB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634472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MM</a:t>
            </a:r>
          </a:p>
        </p:txBody>
      </p:sp>
      <p:cxnSp>
        <p:nvCxnSpPr>
          <p:cNvPr id="8" name="Düz Bağlayıcı 7">
            <a:extLst>
              <a:ext uri="{FF2B5EF4-FFF2-40B4-BE49-F238E27FC236}">
                <a16:creationId xmlns:a16="http://schemas.microsoft.com/office/drawing/2014/main" id="{711E3559-68CA-437E-BD12-A9953AE1E8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940445" y="4069080"/>
            <a:ext cx="10332720" cy="0"/>
          </a:xfrm>
          <a:prstGeom prst="line">
            <a:avLst/>
          </a:prstGeom>
          <a:ln w="635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arih Yer Tutucusu 1">
            <a:extLst>
              <a:ext uri="{FF2B5EF4-FFF2-40B4-BE49-F238E27FC236}">
                <a16:creationId xmlns:a16="http://schemas.microsoft.com/office/drawing/2014/main" id="{62C0F98D-B2D7-4EDC-ADD0-9B61A901FCEA}"/>
              </a:ext>
            </a:extLst>
          </p:cNvPr>
          <p:cNvSpPr>
            <a:spLocks noGrp="1"/>
          </p:cNvSpPr>
          <p:nvPr>
            <p:ph type="dt" sz="half" idx="6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/>
          <a:p>
            <a:pPr rtl="0"/>
            <a:r>
              <a:rPr lang="tr-TR" noProof="0"/>
              <a:t>20XX</a:t>
            </a:r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tr-TR" noProof="0"/>
              <a:t>Sunum destesi başlığıaşlığı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tr-TR" noProof="0" smtClean="0"/>
              <a:pPr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4242866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5925"/>
            <a:ext cx="10515600" cy="4097059"/>
          </a:xfrm>
        </p:spPr>
        <p:txBody>
          <a:bodyPr rtlCol="0"/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4" name="Tarih Yer Tutucusu 3">
            <a:extLst>
              <a:ext uri="{FF2B5EF4-FFF2-40B4-BE49-F238E27FC236}">
                <a16:creationId xmlns:a16="http://schemas.microsoft.com/office/drawing/2014/main" id="{3EDAC16E-5725-4AC1-AB85-871F25D2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tr-TR" noProof="0"/>
              <a:t>20XX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D10B5D8-71E9-48DC-A04C-559359603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/>
              <a:t>Sunum destesi başlığıaşlığı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0FDD81F-9379-48E6-9B14-83486F920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11645874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kip seçeneği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7" name="Resim Yer Tutucusu 6">
            <a:extLst>
              <a:ext uri="{FF2B5EF4-FFF2-40B4-BE49-F238E27FC236}">
                <a16:creationId xmlns:a16="http://schemas.microsoft.com/office/drawing/2014/main" id="{37BA1CDE-376A-4ABA-B8B8-75D6A678096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35515" y="1718402"/>
            <a:ext cx="2286000" cy="356616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9" name="Metin Yer Tutucusu 8">
            <a:extLst>
              <a:ext uri="{FF2B5EF4-FFF2-40B4-BE49-F238E27FC236}">
                <a16:creationId xmlns:a16="http://schemas.microsoft.com/office/drawing/2014/main" id="{1B8F9B77-308B-48E1-BCAC-0C74FB9A1C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35515" y="5359799"/>
            <a:ext cx="2286000" cy="36512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600">
                <a:latin typeface="Times New Roman" panose="02020603050405020304" pitchFamily="18" charset="0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tr-TR" noProof="0"/>
              <a:t>Ad</a:t>
            </a:r>
          </a:p>
        </p:txBody>
      </p:sp>
      <p:sp>
        <p:nvSpPr>
          <p:cNvPr id="10" name="Metin Yer Tutucusu 8">
            <a:extLst>
              <a:ext uri="{FF2B5EF4-FFF2-40B4-BE49-F238E27FC236}">
                <a16:creationId xmlns:a16="http://schemas.microsoft.com/office/drawing/2014/main" id="{50BA97C8-6774-46D2-9678-1BA2BE8C9D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35515" y="5743005"/>
            <a:ext cx="2286000" cy="365125"/>
          </a:xfrm>
        </p:spPr>
        <p:txBody>
          <a:bodyPr rtlCol="0">
            <a:noAutofit/>
          </a:bodyPr>
          <a:lstStyle>
            <a:lvl1pPr marL="0" indent="0" algn="ctr">
              <a:buNone/>
              <a:defRPr sz="14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tr-TR" noProof="0"/>
              <a:t>Başlık</a:t>
            </a:r>
          </a:p>
        </p:txBody>
      </p:sp>
      <p:sp>
        <p:nvSpPr>
          <p:cNvPr id="11" name="Resim Yer Tutucusu 6">
            <a:extLst>
              <a:ext uri="{FF2B5EF4-FFF2-40B4-BE49-F238E27FC236}">
                <a16:creationId xmlns:a16="http://schemas.microsoft.com/office/drawing/2014/main" id="{D48977F0-CAE5-4054-B1AC-16B25EB28C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54036" y="1718798"/>
            <a:ext cx="2286000" cy="356616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12" name="Metin Yer Tutucusu 8">
            <a:extLst>
              <a:ext uri="{FF2B5EF4-FFF2-40B4-BE49-F238E27FC236}">
                <a16:creationId xmlns:a16="http://schemas.microsoft.com/office/drawing/2014/main" id="{035550F1-A852-48F3-9C1C-C64F3B8D4D7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754036" y="5360195"/>
            <a:ext cx="2286000" cy="36512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600">
                <a:latin typeface="Times New Roman" panose="02020603050405020304" pitchFamily="18" charset="0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tr-TR" noProof="0"/>
              <a:t>Ad</a:t>
            </a:r>
          </a:p>
        </p:txBody>
      </p:sp>
      <p:sp>
        <p:nvSpPr>
          <p:cNvPr id="13" name="Metin Yer Tutucusu 8">
            <a:extLst>
              <a:ext uri="{FF2B5EF4-FFF2-40B4-BE49-F238E27FC236}">
                <a16:creationId xmlns:a16="http://schemas.microsoft.com/office/drawing/2014/main" id="{D757D7CE-02BE-4D9B-A676-F2967D660EC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54036" y="5743401"/>
            <a:ext cx="2286000" cy="365125"/>
          </a:xfrm>
        </p:spPr>
        <p:txBody>
          <a:bodyPr rtlCol="0">
            <a:noAutofit/>
          </a:bodyPr>
          <a:lstStyle>
            <a:lvl1pPr marL="0" indent="0" algn="ctr">
              <a:buNone/>
              <a:defRPr sz="14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tr-TR" noProof="0"/>
              <a:t>Başlık</a:t>
            </a:r>
          </a:p>
        </p:txBody>
      </p:sp>
      <p:sp>
        <p:nvSpPr>
          <p:cNvPr id="14" name="Resim Yer Tutucusu 6">
            <a:extLst>
              <a:ext uri="{FF2B5EF4-FFF2-40B4-BE49-F238E27FC236}">
                <a16:creationId xmlns:a16="http://schemas.microsoft.com/office/drawing/2014/main" id="{64C29CA7-3B83-4C84-8407-F05C8CA7084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172557" y="1718402"/>
            <a:ext cx="2286000" cy="356616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15" name="Metin Yer Tutucusu 8">
            <a:extLst>
              <a:ext uri="{FF2B5EF4-FFF2-40B4-BE49-F238E27FC236}">
                <a16:creationId xmlns:a16="http://schemas.microsoft.com/office/drawing/2014/main" id="{62304448-704D-4C85-87B3-13204A597E0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72557" y="5360195"/>
            <a:ext cx="2286000" cy="36512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600">
                <a:latin typeface="Times New Roman" panose="02020603050405020304" pitchFamily="18" charset="0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tr-TR" noProof="0"/>
              <a:t>Ad</a:t>
            </a:r>
          </a:p>
        </p:txBody>
      </p:sp>
      <p:sp>
        <p:nvSpPr>
          <p:cNvPr id="16" name="Metin Yer Tutucusu 8">
            <a:extLst>
              <a:ext uri="{FF2B5EF4-FFF2-40B4-BE49-F238E27FC236}">
                <a16:creationId xmlns:a16="http://schemas.microsoft.com/office/drawing/2014/main" id="{BB608A2D-D2B2-4E41-89DB-745BBE2D8B4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72557" y="5743401"/>
            <a:ext cx="2286000" cy="365125"/>
          </a:xfrm>
        </p:spPr>
        <p:txBody>
          <a:bodyPr rtlCol="0">
            <a:noAutofit/>
          </a:bodyPr>
          <a:lstStyle>
            <a:lvl1pPr marL="0" indent="0" algn="ctr">
              <a:buNone/>
              <a:defRPr sz="14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tr-TR" noProof="0"/>
              <a:t>Başlık</a:t>
            </a:r>
          </a:p>
        </p:txBody>
      </p:sp>
      <p:sp>
        <p:nvSpPr>
          <p:cNvPr id="17" name="Resim Yer Tutucusu 6">
            <a:extLst>
              <a:ext uri="{FF2B5EF4-FFF2-40B4-BE49-F238E27FC236}">
                <a16:creationId xmlns:a16="http://schemas.microsoft.com/office/drawing/2014/main" id="{B1A1DC22-0E05-43FC-8E91-0BE7AA25EEF8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578378" y="1718798"/>
            <a:ext cx="2286000" cy="356616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18" name="Metin Yer Tutucusu 8">
            <a:extLst>
              <a:ext uri="{FF2B5EF4-FFF2-40B4-BE49-F238E27FC236}">
                <a16:creationId xmlns:a16="http://schemas.microsoft.com/office/drawing/2014/main" id="{25676C67-0CCC-403A-9B15-B42740FCF06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578378" y="5360195"/>
            <a:ext cx="2286000" cy="36512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600">
                <a:latin typeface="Times New Roman" panose="02020603050405020304" pitchFamily="18" charset="0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tr-TR" noProof="0"/>
              <a:t>Ad</a:t>
            </a:r>
          </a:p>
        </p:txBody>
      </p:sp>
      <p:sp>
        <p:nvSpPr>
          <p:cNvPr id="19" name="Metin Yer Tutucusu 8">
            <a:extLst>
              <a:ext uri="{FF2B5EF4-FFF2-40B4-BE49-F238E27FC236}">
                <a16:creationId xmlns:a16="http://schemas.microsoft.com/office/drawing/2014/main" id="{25CC45AB-977D-4580-9F1A-2E786542EE5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578378" y="5743401"/>
            <a:ext cx="2286000" cy="365125"/>
          </a:xfrm>
        </p:spPr>
        <p:txBody>
          <a:bodyPr rtlCol="0">
            <a:noAutofit/>
          </a:bodyPr>
          <a:lstStyle>
            <a:lvl1pPr marL="0" indent="0" algn="ctr">
              <a:buNone/>
              <a:defRPr sz="14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tr-TR" noProof="0"/>
              <a:t>Başlık</a:t>
            </a:r>
          </a:p>
        </p:txBody>
      </p:sp>
      <p:sp>
        <p:nvSpPr>
          <p:cNvPr id="3" name="Tarih Yer Tutucusu 2">
            <a:extLst>
              <a:ext uri="{FF2B5EF4-FFF2-40B4-BE49-F238E27FC236}">
                <a16:creationId xmlns:a16="http://schemas.microsoft.com/office/drawing/2014/main" id="{9CAF00A3-1058-4FA9-A985-03711701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tr-TR" noProof="0"/>
              <a:t>20XX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00F60BE-20E1-40C5-85E7-AEAABD0C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/>
              <a:t>Sunum destesi başlığıaşlığı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5DC939B-94C9-4FF9-B0C8-1149DEFA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39566992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kip seçeneği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7" name="Resim Yer Tutucusu 6">
            <a:extLst>
              <a:ext uri="{FF2B5EF4-FFF2-40B4-BE49-F238E27FC236}">
                <a16:creationId xmlns:a16="http://schemas.microsoft.com/office/drawing/2014/main" id="{37BA1CDE-376A-4ABA-B8B8-75D6A678096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35515" y="1717141"/>
            <a:ext cx="2286000" cy="155448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9" name="Metin Yer Tutucusu 8">
            <a:extLst>
              <a:ext uri="{FF2B5EF4-FFF2-40B4-BE49-F238E27FC236}">
                <a16:creationId xmlns:a16="http://schemas.microsoft.com/office/drawing/2014/main" id="{1B8F9B77-308B-48E1-BCAC-0C74FB9A1C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35515" y="3323013"/>
            <a:ext cx="2286000" cy="27432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latin typeface="Times New Roman" panose="02020603050405020304" pitchFamily="18" charset="0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tr-TR" noProof="0"/>
              <a:t>Ad</a:t>
            </a:r>
          </a:p>
        </p:txBody>
      </p:sp>
      <p:sp>
        <p:nvSpPr>
          <p:cNvPr id="10" name="Metin Yer Tutucusu 8">
            <a:extLst>
              <a:ext uri="{FF2B5EF4-FFF2-40B4-BE49-F238E27FC236}">
                <a16:creationId xmlns:a16="http://schemas.microsoft.com/office/drawing/2014/main" id="{50BA97C8-6774-46D2-9678-1BA2BE8C9D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35515" y="3610807"/>
            <a:ext cx="2286000" cy="274320"/>
          </a:xfrm>
        </p:spPr>
        <p:txBody>
          <a:bodyPr rtlCol="0"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tr-TR" noProof="0"/>
              <a:t>Başlık</a:t>
            </a:r>
          </a:p>
        </p:txBody>
      </p:sp>
      <p:sp>
        <p:nvSpPr>
          <p:cNvPr id="11" name="Resim Yer Tutucusu 6">
            <a:extLst>
              <a:ext uri="{FF2B5EF4-FFF2-40B4-BE49-F238E27FC236}">
                <a16:creationId xmlns:a16="http://schemas.microsoft.com/office/drawing/2014/main" id="{D48977F0-CAE5-4054-B1AC-16B25EB28C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54036" y="1717537"/>
            <a:ext cx="2286000" cy="155448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12" name="Metin Yer Tutucusu 8">
            <a:extLst>
              <a:ext uri="{FF2B5EF4-FFF2-40B4-BE49-F238E27FC236}">
                <a16:creationId xmlns:a16="http://schemas.microsoft.com/office/drawing/2014/main" id="{035550F1-A852-48F3-9C1C-C64F3B8D4D7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754036" y="3323409"/>
            <a:ext cx="2286000" cy="27432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latin typeface="Times New Roman" panose="02020603050405020304" pitchFamily="18" charset="0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tr-TR" noProof="0"/>
              <a:t>Ad</a:t>
            </a:r>
          </a:p>
        </p:txBody>
      </p:sp>
      <p:sp>
        <p:nvSpPr>
          <p:cNvPr id="13" name="Metin Yer Tutucusu 8">
            <a:extLst>
              <a:ext uri="{FF2B5EF4-FFF2-40B4-BE49-F238E27FC236}">
                <a16:creationId xmlns:a16="http://schemas.microsoft.com/office/drawing/2014/main" id="{D757D7CE-02BE-4D9B-A676-F2967D660EC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54036" y="3611203"/>
            <a:ext cx="2286000" cy="274320"/>
          </a:xfrm>
        </p:spPr>
        <p:txBody>
          <a:bodyPr rtlCol="0"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tr-TR" noProof="0"/>
              <a:t>Başlık</a:t>
            </a:r>
          </a:p>
        </p:txBody>
      </p:sp>
      <p:sp>
        <p:nvSpPr>
          <p:cNvPr id="14" name="Resim Yer Tutucusu 6">
            <a:extLst>
              <a:ext uri="{FF2B5EF4-FFF2-40B4-BE49-F238E27FC236}">
                <a16:creationId xmlns:a16="http://schemas.microsoft.com/office/drawing/2014/main" id="{64C29CA7-3B83-4C84-8407-F05C8CA7084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172557" y="1717141"/>
            <a:ext cx="2286000" cy="155448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15" name="Metin Yer Tutucusu 8">
            <a:extLst>
              <a:ext uri="{FF2B5EF4-FFF2-40B4-BE49-F238E27FC236}">
                <a16:creationId xmlns:a16="http://schemas.microsoft.com/office/drawing/2014/main" id="{62304448-704D-4C85-87B3-13204A597E0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72557" y="3323013"/>
            <a:ext cx="2286000" cy="27432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latin typeface="Times New Roman" panose="02020603050405020304" pitchFamily="18" charset="0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tr-TR" noProof="0"/>
              <a:t>Ad</a:t>
            </a:r>
          </a:p>
        </p:txBody>
      </p:sp>
      <p:sp>
        <p:nvSpPr>
          <p:cNvPr id="16" name="Metin Yer Tutucusu 8">
            <a:extLst>
              <a:ext uri="{FF2B5EF4-FFF2-40B4-BE49-F238E27FC236}">
                <a16:creationId xmlns:a16="http://schemas.microsoft.com/office/drawing/2014/main" id="{BB608A2D-D2B2-4E41-89DB-745BBE2D8B4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72557" y="3610807"/>
            <a:ext cx="2286000" cy="274320"/>
          </a:xfrm>
        </p:spPr>
        <p:txBody>
          <a:bodyPr rtlCol="0"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tr-TR" noProof="0"/>
              <a:t>Başlık</a:t>
            </a:r>
          </a:p>
        </p:txBody>
      </p:sp>
      <p:sp>
        <p:nvSpPr>
          <p:cNvPr id="17" name="Resim Yer Tutucusu 6">
            <a:extLst>
              <a:ext uri="{FF2B5EF4-FFF2-40B4-BE49-F238E27FC236}">
                <a16:creationId xmlns:a16="http://schemas.microsoft.com/office/drawing/2014/main" id="{B1A1DC22-0E05-43FC-8E91-0BE7AA25EEF8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578378" y="1717141"/>
            <a:ext cx="2286000" cy="155448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18" name="Metin Yer Tutucusu 8">
            <a:extLst>
              <a:ext uri="{FF2B5EF4-FFF2-40B4-BE49-F238E27FC236}">
                <a16:creationId xmlns:a16="http://schemas.microsoft.com/office/drawing/2014/main" id="{25676C67-0CCC-403A-9B15-B42740FCF06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578378" y="3323013"/>
            <a:ext cx="2286000" cy="27432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latin typeface="Times New Roman" panose="02020603050405020304" pitchFamily="18" charset="0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tr-TR" noProof="0"/>
              <a:t>Ad</a:t>
            </a:r>
          </a:p>
        </p:txBody>
      </p:sp>
      <p:sp>
        <p:nvSpPr>
          <p:cNvPr id="19" name="Metin Yer Tutucusu 8">
            <a:extLst>
              <a:ext uri="{FF2B5EF4-FFF2-40B4-BE49-F238E27FC236}">
                <a16:creationId xmlns:a16="http://schemas.microsoft.com/office/drawing/2014/main" id="{25CC45AB-977D-4580-9F1A-2E786542EE5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578378" y="3610807"/>
            <a:ext cx="2286000" cy="274320"/>
          </a:xfrm>
        </p:spPr>
        <p:txBody>
          <a:bodyPr rtlCol="0"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tr-TR" noProof="0"/>
              <a:t>Başlık</a:t>
            </a:r>
          </a:p>
        </p:txBody>
      </p:sp>
      <p:sp>
        <p:nvSpPr>
          <p:cNvPr id="44" name="Resim Yer Tutucusu 6">
            <a:extLst>
              <a:ext uri="{FF2B5EF4-FFF2-40B4-BE49-F238E27FC236}">
                <a16:creationId xmlns:a16="http://schemas.microsoft.com/office/drawing/2014/main" id="{27688D91-F8AA-4C0A-BF29-90F8FE202DAC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325219" y="4131915"/>
            <a:ext cx="2286000" cy="155448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45" name="Metin Yer Tutucusu 8">
            <a:extLst>
              <a:ext uri="{FF2B5EF4-FFF2-40B4-BE49-F238E27FC236}">
                <a16:creationId xmlns:a16="http://schemas.microsoft.com/office/drawing/2014/main" id="{D9AECBF7-0508-4905-9DF6-C0FF9D9ADA4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325219" y="5737787"/>
            <a:ext cx="2286000" cy="27432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latin typeface="Times New Roman" panose="02020603050405020304" pitchFamily="18" charset="0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tr-TR" noProof="0"/>
              <a:t>Ad</a:t>
            </a:r>
          </a:p>
        </p:txBody>
      </p:sp>
      <p:sp>
        <p:nvSpPr>
          <p:cNvPr id="46" name="Metin Yer Tutucusu 8">
            <a:extLst>
              <a:ext uri="{FF2B5EF4-FFF2-40B4-BE49-F238E27FC236}">
                <a16:creationId xmlns:a16="http://schemas.microsoft.com/office/drawing/2014/main" id="{A7F920A3-CA67-4CD0-A639-1CE803DE26F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325219" y="6025581"/>
            <a:ext cx="2286000" cy="274320"/>
          </a:xfrm>
        </p:spPr>
        <p:txBody>
          <a:bodyPr rtlCol="0"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tr-TR" noProof="0"/>
              <a:t>Başlık</a:t>
            </a:r>
          </a:p>
        </p:txBody>
      </p:sp>
      <p:sp>
        <p:nvSpPr>
          <p:cNvPr id="47" name="Resim Yer Tutucusu 6">
            <a:extLst>
              <a:ext uri="{FF2B5EF4-FFF2-40B4-BE49-F238E27FC236}">
                <a16:creationId xmlns:a16="http://schemas.microsoft.com/office/drawing/2014/main" id="{463E2C69-9A20-4A90-8F45-4EE6CFD469B6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743740" y="4132311"/>
            <a:ext cx="2286000" cy="155448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48" name="Metin Yer Tutucusu 8">
            <a:extLst>
              <a:ext uri="{FF2B5EF4-FFF2-40B4-BE49-F238E27FC236}">
                <a16:creationId xmlns:a16="http://schemas.microsoft.com/office/drawing/2014/main" id="{D33409A7-C60B-4AD7-AFDF-23C2F042CECE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743740" y="5738183"/>
            <a:ext cx="2286000" cy="27432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latin typeface="Times New Roman" panose="02020603050405020304" pitchFamily="18" charset="0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tr-TR" noProof="0"/>
              <a:t>Ad</a:t>
            </a:r>
          </a:p>
        </p:txBody>
      </p:sp>
      <p:sp>
        <p:nvSpPr>
          <p:cNvPr id="49" name="Metin Yer Tutucusu 8">
            <a:extLst>
              <a:ext uri="{FF2B5EF4-FFF2-40B4-BE49-F238E27FC236}">
                <a16:creationId xmlns:a16="http://schemas.microsoft.com/office/drawing/2014/main" id="{4870155B-647D-44E9-AE54-24D2BB2404B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743740" y="6025977"/>
            <a:ext cx="2286000" cy="274320"/>
          </a:xfrm>
        </p:spPr>
        <p:txBody>
          <a:bodyPr rtlCol="0"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tr-TR" noProof="0"/>
              <a:t>Başlık</a:t>
            </a:r>
          </a:p>
        </p:txBody>
      </p:sp>
      <p:sp>
        <p:nvSpPr>
          <p:cNvPr id="50" name="Resim Yer Tutucusu 6">
            <a:extLst>
              <a:ext uri="{FF2B5EF4-FFF2-40B4-BE49-F238E27FC236}">
                <a16:creationId xmlns:a16="http://schemas.microsoft.com/office/drawing/2014/main" id="{3876D40F-6DE8-45F1-B56E-986312109BAC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162261" y="4131915"/>
            <a:ext cx="2286000" cy="155448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51" name="Metin Yer Tutucusu 8">
            <a:extLst>
              <a:ext uri="{FF2B5EF4-FFF2-40B4-BE49-F238E27FC236}">
                <a16:creationId xmlns:a16="http://schemas.microsoft.com/office/drawing/2014/main" id="{D0A39ABE-EF7B-477F-A346-C5CDA9F5D63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162261" y="5737787"/>
            <a:ext cx="2286000" cy="27432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latin typeface="Times New Roman" panose="02020603050405020304" pitchFamily="18" charset="0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tr-TR" noProof="0"/>
              <a:t>Ad</a:t>
            </a:r>
          </a:p>
        </p:txBody>
      </p:sp>
      <p:sp>
        <p:nvSpPr>
          <p:cNvPr id="52" name="Metin Yer Tutucusu 8">
            <a:extLst>
              <a:ext uri="{FF2B5EF4-FFF2-40B4-BE49-F238E27FC236}">
                <a16:creationId xmlns:a16="http://schemas.microsoft.com/office/drawing/2014/main" id="{7787A6CA-4AF6-46F5-BA39-50F328D9A86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162261" y="6025581"/>
            <a:ext cx="2286000" cy="274320"/>
          </a:xfrm>
        </p:spPr>
        <p:txBody>
          <a:bodyPr rtlCol="0"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tr-TR" noProof="0"/>
              <a:t>Başlık</a:t>
            </a:r>
          </a:p>
        </p:txBody>
      </p:sp>
      <p:sp>
        <p:nvSpPr>
          <p:cNvPr id="53" name="Resim Yer Tutucusu 6">
            <a:extLst>
              <a:ext uri="{FF2B5EF4-FFF2-40B4-BE49-F238E27FC236}">
                <a16:creationId xmlns:a16="http://schemas.microsoft.com/office/drawing/2014/main" id="{EC171A7C-639D-47C1-A626-7E4772629B2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8580782" y="4131915"/>
            <a:ext cx="2286000" cy="155448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54" name="Metin Yer Tutucusu 8">
            <a:extLst>
              <a:ext uri="{FF2B5EF4-FFF2-40B4-BE49-F238E27FC236}">
                <a16:creationId xmlns:a16="http://schemas.microsoft.com/office/drawing/2014/main" id="{674313BD-D2AD-4F0E-96FE-469C176818B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580782" y="5737787"/>
            <a:ext cx="2286000" cy="27432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latin typeface="Times New Roman" panose="02020603050405020304" pitchFamily="18" charset="0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tr-TR" noProof="0"/>
              <a:t>Ad</a:t>
            </a:r>
          </a:p>
        </p:txBody>
      </p:sp>
      <p:sp>
        <p:nvSpPr>
          <p:cNvPr id="55" name="Metin Yer Tutucusu 8">
            <a:extLst>
              <a:ext uri="{FF2B5EF4-FFF2-40B4-BE49-F238E27FC236}">
                <a16:creationId xmlns:a16="http://schemas.microsoft.com/office/drawing/2014/main" id="{7141AE4E-36D0-4176-9FCB-E5803788939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580782" y="6025581"/>
            <a:ext cx="2286000" cy="274320"/>
          </a:xfrm>
        </p:spPr>
        <p:txBody>
          <a:bodyPr rtlCol="0"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tr-TR" noProof="0"/>
              <a:t>Başlık</a:t>
            </a:r>
          </a:p>
        </p:txBody>
      </p:sp>
      <p:sp>
        <p:nvSpPr>
          <p:cNvPr id="3" name="Tarih Yer Tutucusu 2">
            <a:extLst>
              <a:ext uri="{FF2B5EF4-FFF2-40B4-BE49-F238E27FC236}">
                <a16:creationId xmlns:a16="http://schemas.microsoft.com/office/drawing/2014/main" id="{9CAF00A3-1058-4FA9-A985-03711701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tr-TR" noProof="0"/>
              <a:t>20XX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00F60BE-20E1-40C5-85E7-AEAABD0C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/>
              <a:t>Sunum destesi başlığıaşlığı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5DC939B-94C9-4FF9-B0C8-1149DEFA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15074016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nsm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14" name="İçerik Yer Tutucusu 13">
            <a:extLst>
              <a:ext uri="{FF2B5EF4-FFF2-40B4-BE49-F238E27FC236}">
                <a16:creationId xmlns:a16="http://schemas.microsoft.com/office/drawing/2014/main" id="{01F6AC7C-4EFC-4C76-8784-963130151FD5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1137509" y="1859777"/>
            <a:ext cx="1819656" cy="1517904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 rtl="0"/>
            <a:r>
              <a:rPr lang="tr-TR" noProof="0"/>
              <a:t>İçerik ekle</a:t>
            </a:r>
          </a:p>
        </p:txBody>
      </p:sp>
      <p:sp>
        <p:nvSpPr>
          <p:cNvPr id="8" name="Metin Yer Tutucusu 7">
            <a:extLst>
              <a:ext uri="{FF2B5EF4-FFF2-40B4-BE49-F238E27FC236}">
                <a16:creationId xmlns:a16="http://schemas.microsoft.com/office/drawing/2014/main" id="{02AED95B-59A7-4359-BD74-24F920F7153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18637" y="3444752"/>
            <a:ext cx="2057400" cy="640080"/>
          </a:xfrm>
        </p:spPr>
        <p:txBody>
          <a:bodyPr rtlCol="0">
            <a:noAutofit/>
          </a:bodyPr>
          <a:lstStyle>
            <a:lvl1pPr marL="0" indent="0" algn="ctr">
              <a:buNone/>
              <a:defRPr sz="2000">
                <a:solidFill>
                  <a:schemeClr val="accent4"/>
                </a:solidFill>
                <a:latin typeface="Times New Roman" panose="02020603050405020304" pitchFamily="18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tr-TR" noProof="0"/>
              <a:t>Bölüm Başlığı</a:t>
            </a:r>
          </a:p>
        </p:txBody>
      </p:sp>
      <p:sp>
        <p:nvSpPr>
          <p:cNvPr id="9" name="Metin Yer Tutucusu 7">
            <a:extLst>
              <a:ext uri="{FF2B5EF4-FFF2-40B4-BE49-F238E27FC236}">
                <a16:creationId xmlns:a16="http://schemas.microsoft.com/office/drawing/2014/main" id="{286DAE13-A93D-453A-8164-3F1E97F8F24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4480" y="4110604"/>
            <a:ext cx="2057400" cy="365760"/>
          </a:xfrm>
        </p:spPr>
        <p:txBody>
          <a:bodyPr rtlCol="0">
            <a:noAutofit/>
          </a:bodyPr>
          <a:lstStyle>
            <a:lvl1pPr marL="0" indent="0" algn="ctr">
              <a:buNone/>
              <a:defRPr sz="1600" b="1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tr-TR" noProof="0"/>
              <a:t>Bölüm Başlığı</a:t>
            </a:r>
          </a:p>
        </p:txBody>
      </p:sp>
      <p:sp>
        <p:nvSpPr>
          <p:cNvPr id="10" name="Metin Yer Tutucusu 7">
            <a:extLst>
              <a:ext uri="{FF2B5EF4-FFF2-40B4-BE49-F238E27FC236}">
                <a16:creationId xmlns:a16="http://schemas.microsoft.com/office/drawing/2014/main" id="{1FD2C3F4-5FD0-4B09-A5D5-7365D61084F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34480" y="4483110"/>
            <a:ext cx="2057400" cy="914400"/>
          </a:xfrm>
        </p:spPr>
        <p:txBody>
          <a:bodyPr rtlCol="0"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tr-TR" noProof="0"/>
              <a:t>Bölüm Açıklaması</a:t>
            </a:r>
          </a:p>
        </p:txBody>
      </p:sp>
      <p:sp>
        <p:nvSpPr>
          <p:cNvPr id="28" name="İçerik Yer Tutucusu 13">
            <a:extLst>
              <a:ext uri="{FF2B5EF4-FFF2-40B4-BE49-F238E27FC236}">
                <a16:creationId xmlns:a16="http://schemas.microsoft.com/office/drawing/2014/main" id="{7BF6ABBB-7B41-4F0C-8416-9C72862D93CB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3859487" y="1859777"/>
            <a:ext cx="1819656" cy="1517904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 rtl="0"/>
            <a:r>
              <a:rPr lang="tr-TR" noProof="0"/>
              <a:t>İçerik ekle</a:t>
            </a:r>
          </a:p>
        </p:txBody>
      </p:sp>
      <p:sp>
        <p:nvSpPr>
          <p:cNvPr id="30" name="Metin Yer Tutucusu 7">
            <a:extLst>
              <a:ext uri="{FF2B5EF4-FFF2-40B4-BE49-F238E27FC236}">
                <a16:creationId xmlns:a16="http://schemas.microsoft.com/office/drawing/2014/main" id="{E1B58033-4461-43F1-8E7C-C6E5988BDE8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740615" y="3444752"/>
            <a:ext cx="2057400" cy="640080"/>
          </a:xfrm>
        </p:spPr>
        <p:txBody>
          <a:bodyPr rtlCol="0">
            <a:noAutofit/>
          </a:bodyPr>
          <a:lstStyle>
            <a:lvl1pPr marL="0" indent="0" algn="ctr">
              <a:buNone/>
              <a:defRPr sz="2000">
                <a:solidFill>
                  <a:schemeClr val="accent4"/>
                </a:solidFill>
                <a:latin typeface="Times New Roman" panose="02020603050405020304" pitchFamily="18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tr-TR" noProof="0"/>
              <a:t>Bölüm Başlığı</a:t>
            </a:r>
          </a:p>
        </p:txBody>
      </p:sp>
      <p:sp>
        <p:nvSpPr>
          <p:cNvPr id="31" name="Metin Yer Tutucusu 7">
            <a:extLst>
              <a:ext uri="{FF2B5EF4-FFF2-40B4-BE49-F238E27FC236}">
                <a16:creationId xmlns:a16="http://schemas.microsoft.com/office/drawing/2014/main" id="{80CE999C-FC94-4BF1-BBCE-0A3A9340971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56458" y="4110604"/>
            <a:ext cx="2057400" cy="365760"/>
          </a:xfrm>
        </p:spPr>
        <p:txBody>
          <a:bodyPr rtlCol="0">
            <a:noAutofit/>
          </a:bodyPr>
          <a:lstStyle>
            <a:lvl1pPr marL="0" indent="0" algn="ctr">
              <a:buNone/>
              <a:defRPr sz="1600" b="1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tr-TR" noProof="0"/>
              <a:t>Bölüm Başlığı</a:t>
            </a:r>
          </a:p>
        </p:txBody>
      </p:sp>
      <p:sp>
        <p:nvSpPr>
          <p:cNvPr id="32" name="Metin Yer Tutucusu 7">
            <a:extLst>
              <a:ext uri="{FF2B5EF4-FFF2-40B4-BE49-F238E27FC236}">
                <a16:creationId xmlns:a16="http://schemas.microsoft.com/office/drawing/2014/main" id="{6AFDE949-FC25-431E-8298-75F5A7B83A1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756458" y="4483110"/>
            <a:ext cx="2057400" cy="914400"/>
          </a:xfrm>
        </p:spPr>
        <p:txBody>
          <a:bodyPr rtlCol="0"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tr-TR" noProof="0"/>
              <a:t>Bölüm Açıklaması</a:t>
            </a:r>
          </a:p>
        </p:txBody>
      </p:sp>
      <p:sp>
        <p:nvSpPr>
          <p:cNvPr id="29" name="İçerik Yer Tutucusu 13">
            <a:extLst>
              <a:ext uri="{FF2B5EF4-FFF2-40B4-BE49-F238E27FC236}">
                <a16:creationId xmlns:a16="http://schemas.microsoft.com/office/drawing/2014/main" id="{426B07AE-648A-4C6E-8FE4-B8C6D4A1B42E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6549780" y="1859777"/>
            <a:ext cx="1819656" cy="1517904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 rtl="0"/>
            <a:r>
              <a:rPr lang="tr-TR" noProof="0"/>
              <a:t>İçerik ekle</a:t>
            </a:r>
          </a:p>
        </p:txBody>
      </p:sp>
      <p:sp>
        <p:nvSpPr>
          <p:cNvPr id="34" name="Metin Yer Tutucusu 7">
            <a:extLst>
              <a:ext uri="{FF2B5EF4-FFF2-40B4-BE49-F238E27FC236}">
                <a16:creationId xmlns:a16="http://schemas.microsoft.com/office/drawing/2014/main" id="{BAB49F71-4118-47B2-B571-8DC9A3E9402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430908" y="3444752"/>
            <a:ext cx="2057400" cy="640080"/>
          </a:xfrm>
        </p:spPr>
        <p:txBody>
          <a:bodyPr rtlCol="0">
            <a:noAutofit/>
          </a:bodyPr>
          <a:lstStyle>
            <a:lvl1pPr marL="0" indent="0" algn="ctr">
              <a:buNone/>
              <a:defRPr sz="2000">
                <a:solidFill>
                  <a:schemeClr val="accent4"/>
                </a:solidFill>
                <a:latin typeface="Times New Roman" panose="02020603050405020304" pitchFamily="18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tr-TR" noProof="0"/>
              <a:t>Bölüm Başlığı</a:t>
            </a:r>
          </a:p>
        </p:txBody>
      </p:sp>
      <p:sp>
        <p:nvSpPr>
          <p:cNvPr id="35" name="Metin Yer Tutucusu 7">
            <a:extLst>
              <a:ext uri="{FF2B5EF4-FFF2-40B4-BE49-F238E27FC236}">
                <a16:creationId xmlns:a16="http://schemas.microsoft.com/office/drawing/2014/main" id="{E6D674D8-A1E4-4A7E-929B-32FBA30823A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430908" y="4110604"/>
            <a:ext cx="2057400" cy="365760"/>
          </a:xfrm>
        </p:spPr>
        <p:txBody>
          <a:bodyPr rtlCol="0">
            <a:noAutofit/>
          </a:bodyPr>
          <a:lstStyle>
            <a:lvl1pPr marL="0" indent="0" algn="ctr">
              <a:buNone/>
              <a:defRPr sz="1600" b="1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tr-TR" noProof="0"/>
              <a:t>Bölüm Başlığı</a:t>
            </a:r>
          </a:p>
        </p:txBody>
      </p:sp>
      <p:sp>
        <p:nvSpPr>
          <p:cNvPr id="36" name="Metin Yer Tutucusu 7">
            <a:extLst>
              <a:ext uri="{FF2B5EF4-FFF2-40B4-BE49-F238E27FC236}">
                <a16:creationId xmlns:a16="http://schemas.microsoft.com/office/drawing/2014/main" id="{18E1E8CE-0AA4-4E2F-8DD0-006946935AD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30908" y="4483110"/>
            <a:ext cx="2057400" cy="914400"/>
          </a:xfrm>
        </p:spPr>
        <p:txBody>
          <a:bodyPr rtlCol="0"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tr-TR" noProof="0"/>
              <a:t>Bölüm Açıklaması</a:t>
            </a:r>
          </a:p>
        </p:txBody>
      </p:sp>
      <p:sp>
        <p:nvSpPr>
          <p:cNvPr id="42" name="İçerik Yer Tutucusu 13">
            <a:extLst>
              <a:ext uri="{FF2B5EF4-FFF2-40B4-BE49-F238E27FC236}">
                <a16:creationId xmlns:a16="http://schemas.microsoft.com/office/drawing/2014/main" id="{0C1E203C-1E7A-4194-97B0-B477E6F37235}"/>
              </a:ext>
            </a:extLst>
          </p:cNvPr>
          <p:cNvSpPr>
            <a:spLocks noGrp="1"/>
          </p:cNvSpPr>
          <p:nvPr>
            <p:ph sz="quarter" idx="31" hasCustomPrompt="1"/>
          </p:nvPr>
        </p:nvSpPr>
        <p:spPr>
          <a:xfrm>
            <a:off x="9264601" y="1859777"/>
            <a:ext cx="1819656" cy="1517904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 rtl="0"/>
            <a:r>
              <a:rPr lang="tr-TR" noProof="0"/>
              <a:t>İçerik ekle</a:t>
            </a:r>
          </a:p>
        </p:txBody>
      </p:sp>
      <p:sp>
        <p:nvSpPr>
          <p:cNvPr id="38" name="Metin Yer Tutucusu 7">
            <a:extLst>
              <a:ext uri="{FF2B5EF4-FFF2-40B4-BE49-F238E27FC236}">
                <a16:creationId xmlns:a16="http://schemas.microsoft.com/office/drawing/2014/main" id="{C03A45F5-F36F-429B-9C83-90B1DB716F2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145729" y="3444752"/>
            <a:ext cx="2057400" cy="640080"/>
          </a:xfrm>
        </p:spPr>
        <p:txBody>
          <a:bodyPr rtlCol="0">
            <a:noAutofit/>
          </a:bodyPr>
          <a:lstStyle>
            <a:lvl1pPr marL="0" indent="0" algn="ctr">
              <a:buNone/>
              <a:defRPr sz="2000">
                <a:solidFill>
                  <a:schemeClr val="accent4"/>
                </a:solidFill>
                <a:latin typeface="Times New Roman" panose="02020603050405020304" pitchFamily="18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tr-TR" noProof="0"/>
              <a:t>Bölüm Başlığı</a:t>
            </a:r>
          </a:p>
        </p:txBody>
      </p:sp>
      <p:sp>
        <p:nvSpPr>
          <p:cNvPr id="39" name="Metin Yer Tutucusu 7">
            <a:extLst>
              <a:ext uri="{FF2B5EF4-FFF2-40B4-BE49-F238E27FC236}">
                <a16:creationId xmlns:a16="http://schemas.microsoft.com/office/drawing/2014/main" id="{6A7CD68A-F84C-4F36-A46D-DB7BA329AB0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145729" y="4110604"/>
            <a:ext cx="2057400" cy="365760"/>
          </a:xfrm>
        </p:spPr>
        <p:txBody>
          <a:bodyPr rtlCol="0">
            <a:noAutofit/>
          </a:bodyPr>
          <a:lstStyle>
            <a:lvl1pPr marL="0" indent="0" algn="ctr">
              <a:buNone/>
              <a:defRPr sz="1600" b="1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tr-TR" noProof="0"/>
              <a:t>Bölüm Başlığı</a:t>
            </a:r>
          </a:p>
        </p:txBody>
      </p:sp>
      <p:sp>
        <p:nvSpPr>
          <p:cNvPr id="40" name="Metin Yer Tutucusu 7">
            <a:extLst>
              <a:ext uri="{FF2B5EF4-FFF2-40B4-BE49-F238E27FC236}">
                <a16:creationId xmlns:a16="http://schemas.microsoft.com/office/drawing/2014/main" id="{E67019EA-0584-46F5-BDB3-D2B3C717B01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145729" y="4483110"/>
            <a:ext cx="2057400" cy="914400"/>
          </a:xfrm>
        </p:spPr>
        <p:txBody>
          <a:bodyPr rtlCol="0"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tr-TR" noProof="0"/>
              <a:t>Bölüm Açıklaması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38EA36FF-A158-49B3-9C17-39C94920B2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58617" y="1792705"/>
            <a:ext cx="2377440" cy="381401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-TR" noProof="0"/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1FF42D5D-9DBF-475A-BC06-666D080D31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80595" y="1800726"/>
            <a:ext cx="2377440" cy="381401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-TR" noProof="0"/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A6AEDC3F-C3D2-4184-860D-65645BBD6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70888" y="1800725"/>
            <a:ext cx="2377440" cy="381401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-TR" noProof="0"/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id="{5C227352-6F71-4914-9AB1-AB4448667E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985709" y="1820775"/>
            <a:ext cx="2377440" cy="381401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-TR" noProof="0"/>
          </a:p>
        </p:txBody>
      </p:sp>
      <p:sp>
        <p:nvSpPr>
          <p:cNvPr id="4" name="Tarih Yer Tutucusu 3">
            <a:extLst>
              <a:ext uri="{FF2B5EF4-FFF2-40B4-BE49-F238E27FC236}">
                <a16:creationId xmlns:a16="http://schemas.microsoft.com/office/drawing/2014/main" id="{3EDAC16E-5725-4AC1-AB85-871F25D2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tr-TR" noProof="0"/>
              <a:t>20XX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D10B5D8-71E9-48DC-A04C-559359603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/>
              <a:t>Sunum destesi başlığıaşlığı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0FDD81F-9379-48E6-9B14-83486F920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2422894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kkımız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>
            <a:extLst>
              <a:ext uri="{FF2B5EF4-FFF2-40B4-BE49-F238E27FC236}">
                <a16:creationId xmlns:a16="http://schemas.microsoft.com/office/drawing/2014/main" id="{6C593254-CE4F-4114-A997-06CBC039F2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3051110" cy="68580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-TR" noProof="0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1400" y="365125"/>
            <a:ext cx="7287768" cy="1325563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7" name="Resim Yer Tutucusu 6">
            <a:extLst>
              <a:ext uri="{FF2B5EF4-FFF2-40B4-BE49-F238E27FC236}">
                <a16:creationId xmlns:a16="http://schemas.microsoft.com/office/drawing/2014/main" id="{5E7DBF41-B4A1-4B29-B32C-DDF5058C123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24000" y="1941230"/>
            <a:ext cx="9144000" cy="22860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9" name="Metin Yer Tutucusu 8">
            <a:extLst>
              <a:ext uri="{FF2B5EF4-FFF2-40B4-BE49-F238E27FC236}">
                <a16:creationId xmlns:a16="http://schemas.microsoft.com/office/drawing/2014/main" id="{E442D9A9-D2E2-42FD-945D-1EF6DC4351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84448" y="4407408"/>
            <a:ext cx="7287768" cy="1371600"/>
          </a:xfrm>
        </p:spPr>
        <p:txBody>
          <a:bodyPr rtlCol="0">
            <a:no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lnSpc>
                <a:spcPts val="22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0" indent="0" algn="ctr">
              <a:lnSpc>
                <a:spcPts val="22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371600" indent="0" algn="ctr">
              <a:lnSpc>
                <a:spcPts val="22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828800" indent="0" algn="ctr">
              <a:lnSpc>
                <a:spcPts val="22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3" name="Tarih Yer Tutucusu 2">
            <a:extLst>
              <a:ext uri="{FF2B5EF4-FFF2-40B4-BE49-F238E27FC236}">
                <a16:creationId xmlns:a16="http://schemas.microsoft.com/office/drawing/2014/main" id="{9CAF00A3-1058-4FA9-A985-03711701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tr-TR" noProof="0"/>
              <a:t>20XX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00F60BE-20E1-40C5-85E7-AEAABD0C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/>
              <a:t>Sunum destesi başlığıaşlığı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5DC939B-94C9-4FF9-B0C8-1149DEFA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15390676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z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>
            <a:extLst>
              <a:ext uri="{FF2B5EF4-FFF2-40B4-BE49-F238E27FC236}">
                <a16:creationId xmlns:a16="http://schemas.microsoft.com/office/drawing/2014/main" id="{E6B487E6-6563-4EEC-A349-2257BBAFD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3051110" cy="68580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-TR" noProof="0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8334" y="1062164"/>
            <a:ext cx="5005466" cy="1325563"/>
          </a:xfrm>
        </p:spPr>
        <p:txBody>
          <a:bodyPr rtlCol="0"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7" name="Resim Yer Tutucusu 6">
            <a:extLst>
              <a:ext uri="{FF2B5EF4-FFF2-40B4-BE49-F238E27FC236}">
                <a16:creationId xmlns:a16="http://schemas.microsoft.com/office/drawing/2014/main" id="{EED971A8-4C6D-471D-A690-8CD6662922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61935" y="1143000"/>
            <a:ext cx="4953000" cy="45720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10" name="Metin Yer Tutucusu 9">
            <a:extLst>
              <a:ext uri="{FF2B5EF4-FFF2-40B4-BE49-F238E27FC236}">
                <a16:creationId xmlns:a16="http://schemas.microsoft.com/office/drawing/2014/main" id="{0ECB8E5B-4859-4892-A062-C831DA527F7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76988" y="2555875"/>
            <a:ext cx="4953000" cy="3159125"/>
          </a:xfrm>
        </p:spPr>
        <p:txBody>
          <a:bodyPr rtlCol="0">
            <a:normAutofit/>
          </a:bodyPr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 marL="457200" indent="0">
              <a:lnSpc>
                <a:spcPts val="26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 marL="914400" indent="0">
              <a:lnSpc>
                <a:spcPts val="26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3pPr>
            <a:lvl4pPr marL="1371600" indent="0">
              <a:lnSpc>
                <a:spcPts val="26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4pPr>
            <a:lvl5pPr marL="1828800" indent="0">
              <a:lnSpc>
                <a:spcPts val="26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5pPr>
          </a:lstStyle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3" name="Tarih Yer Tutucusu 2">
            <a:extLst>
              <a:ext uri="{FF2B5EF4-FFF2-40B4-BE49-F238E27FC236}">
                <a16:creationId xmlns:a16="http://schemas.microsoft.com/office/drawing/2014/main" id="{9CAF00A3-1058-4FA9-A985-03711701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tr-TR" noProof="0"/>
              <a:t>20XX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00F60BE-20E1-40C5-85E7-AEAABD0C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/>
              <a:t>Sunum destesi başlığıaşlığı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5DC939B-94C9-4FF9-B0C8-1149DEFA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28938474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528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şekkür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DE3D039-0A18-4031-8A63-D83666B06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25" y="4689888"/>
            <a:ext cx="5029200" cy="1371600"/>
          </a:xfrm>
        </p:spPr>
        <p:txBody>
          <a:bodyPr rtlCol="0" anchor="ctr" anchorCtr="0">
            <a:normAutofit/>
          </a:bodyPr>
          <a:lstStyle>
            <a:lvl1pPr algn="ctr">
              <a:defRPr sz="4400"/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8" name="Resim Yer Tutucusu 7">
            <a:extLst>
              <a:ext uri="{FF2B5EF4-FFF2-40B4-BE49-F238E27FC236}">
                <a16:creationId xmlns:a16="http://schemas.microsoft.com/office/drawing/2014/main" id="{87C02F5D-0AFB-480B-A152-5FC08DB4DC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8724" y="390524"/>
            <a:ext cx="5637276" cy="41148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10" name="Resim Yer Tutucusu 7">
            <a:extLst>
              <a:ext uri="{FF2B5EF4-FFF2-40B4-BE49-F238E27FC236}">
                <a16:creationId xmlns:a16="http://schemas.microsoft.com/office/drawing/2014/main" id="{6B717642-3C5E-4830-BCBC-E7FAE8B7794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390524"/>
            <a:ext cx="5637276" cy="41148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9" name="Metin Yer Tutucusu 8">
            <a:extLst>
              <a:ext uri="{FF2B5EF4-FFF2-40B4-BE49-F238E27FC236}">
                <a16:creationId xmlns:a16="http://schemas.microsoft.com/office/drawing/2014/main" id="{1A83FC01-0C03-4607-B5EA-8C230EA7CAB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60759" y="4687863"/>
            <a:ext cx="5029200" cy="1463040"/>
          </a:xfrm>
        </p:spPr>
        <p:txBody>
          <a:bodyPr rtlCol="0" anchor="ctr" anchorCtr="0">
            <a:noAutofit/>
          </a:bodyPr>
          <a:lstStyle>
            <a:lvl1pPr marL="0" indent="0">
              <a:lnSpc>
                <a:spcPts val="2000"/>
              </a:lnSpc>
              <a:buNone/>
              <a:defRPr sz="1600"/>
            </a:lvl1pPr>
            <a:lvl2pPr marL="457200" indent="0">
              <a:lnSpc>
                <a:spcPts val="2000"/>
              </a:lnSpc>
              <a:buNone/>
              <a:defRPr sz="1600"/>
            </a:lvl2pPr>
            <a:lvl3pPr marL="914400" indent="0">
              <a:lnSpc>
                <a:spcPts val="2000"/>
              </a:lnSpc>
              <a:spcBef>
                <a:spcPts val="0"/>
              </a:spcBef>
              <a:buNone/>
              <a:defRPr sz="1600"/>
            </a:lvl3pPr>
            <a:lvl4pPr marL="1371600" indent="0">
              <a:lnSpc>
                <a:spcPts val="2000"/>
              </a:lnSpc>
              <a:buNone/>
              <a:defRPr sz="1600"/>
            </a:lvl4pPr>
            <a:lvl5pPr marL="1828800" indent="0">
              <a:lnSpc>
                <a:spcPts val="2000"/>
              </a:lnSpc>
              <a:buNone/>
              <a:defRPr sz="1600"/>
            </a:lvl5pPr>
          </a:lstStyle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4" name="Tarih Yer Tutucusu 3">
            <a:extLst>
              <a:ext uri="{FF2B5EF4-FFF2-40B4-BE49-F238E27FC236}">
                <a16:creationId xmlns:a16="http://schemas.microsoft.com/office/drawing/2014/main" id="{68EB05F6-A3ED-45AB-B103-D5E34BFD6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tr-TR" noProof="0"/>
              <a:t>20XX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F029C1C-740D-4213-96FE-1FAA3072F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/>
              <a:t>Sunum destesi başlığıaşlığı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54E8801-7449-48B4-8D64-BCE20D083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12082219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sim Yer Tutucusu 7">
            <a:extLst>
              <a:ext uri="{FF2B5EF4-FFF2-40B4-BE49-F238E27FC236}">
                <a16:creationId xmlns:a16="http://schemas.microsoft.com/office/drawing/2014/main" id="{87C02F5D-0AFB-480B-A152-5FC08DB4DC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8724" y="390524"/>
            <a:ext cx="11274552" cy="4171951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4" name="Tarih Yer Tutucusu 3">
            <a:extLst>
              <a:ext uri="{FF2B5EF4-FFF2-40B4-BE49-F238E27FC236}">
                <a16:creationId xmlns:a16="http://schemas.microsoft.com/office/drawing/2014/main" id="{68EB05F6-A3ED-45AB-B103-D5E34BFD6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tr-TR" noProof="0"/>
              <a:t>20XX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F029C1C-740D-4213-96FE-1FAA3072F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/>
              <a:t>Sunum destesi başlığıaşlığı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54E8801-7449-48B4-8D64-BCE20D083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tr-TR" noProof="0" smtClean="0"/>
              <a:t>‹#›</a:t>
            </a:fld>
            <a:endParaRPr lang="tr-TR" noProof="0"/>
          </a:p>
        </p:txBody>
      </p:sp>
      <p:sp>
        <p:nvSpPr>
          <p:cNvPr id="9" name="Başlık 1">
            <a:extLst>
              <a:ext uri="{FF2B5EF4-FFF2-40B4-BE49-F238E27FC236}">
                <a16:creationId xmlns:a16="http://schemas.microsoft.com/office/drawing/2014/main" id="{99C910F3-1CC6-467F-A64A-2DDFE4632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25" y="4689888"/>
            <a:ext cx="5029200" cy="1371600"/>
          </a:xfrm>
        </p:spPr>
        <p:txBody>
          <a:bodyPr rtlCol="0" anchor="ctr" anchorCtr="0">
            <a:normAutofit/>
          </a:bodyPr>
          <a:lstStyle>
            <a:lvl1pPr algn="ctr">
              <a:defRPr sz="4400"/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10" name="Metin Yer Tutucusu 8">
            <a:extLst>
              <a:ext uri="{FF2B5EF4-FFF2-40B4-BE49-F238E27FC236}">
                <a16:creationId xmlns:a16="http://schemas.microsoft.com/office/drawing/2014/main" id="{5550E3EA-37A2-40C0-A78F-3C0AB0F7818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60759" y="4687863"/>
            <a:ext cx="5029200" cy="1463040"/>
          </a:xfrm>
        </p:spPr>
        <p:txBody>
          <a:bodyPr rtlCol="0" anchor="ctr" anchorCtr="0">
            <a:noAutofit/>
          </a:bodyPr>
          <a:lstStyle>
            <a:lvl1pPr marL="0" indent="0">
              <a:lnSpc>
                <a:spcPts val="1800"/>
              </a:lnSpc>
              <a:buNone/>
              <a:defRPr sz="1600"/>
            </a:lvl1pPr>
            <a:lvl2pPr marL="457200" indent="0">
              <a:lnSpc>
                <a:spcPts val="1800"/>
              </a:lnSpc>
              <a:buNone/>
              <a:defRPr sz="1600"/>
            </a:lvl2pPr>
            <a:lvl3pPr marL="914400" indent="0">
              <a:lnSpc>
                <a:spcPts val="1800"/>
              </a:lnSpc>
              <a:spcBef>
                <a:spcPts val="0"/>
              </a:spcBef>
              <a:buNone/>
              <a:defRPr sz="1600"/>
            </a:lvl3pPr>
            <a:lvl4pPr marL="1371600" indent="0">
              <a:lnSpc>
                <a:spcPts val="1800"/>
              </a:lnSpc>
              <a:buNone/>
              <a:defRPr sz="1600"/>
            </a:lvl4pPr>
            <a:lvl5pPr marL="1828800" indent="0">
              <a:lnSpc>
                <a:spcPts val="1800"/>
              </a:lnSpc>
              <a:buNone/>
              <a:defRPr sz="1600"/>
            </a:lvl5pPr>
          </a:lstStyle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</p:spTree>
    <p:extLst>
      <p:ext uri="{BB962C8B-B14F-4D97-AF65-F5344CB8AC3E}">
        <p14:creationId xmlns:p14="http://schemas.microsoft.com/office/powerpoint/2010/main" val="14632446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3" name="Tarih Yer Tutucusu 2">
            <a:extLst>
              <a:ext uri="{FF2B5EF4-FFF2-40B4-BE49-F238E27FC236}">
                <a16:creationId xmlns:a16="http://schemas.microsoft.com/office/drawing/2014/main" id="{9CAF00A3-1058-4FA9-A985-03711701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tr-TR" noProof="0"/>
              <a:t>20XX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00F60BE-20E1-40C5-85E7-AEAABD0C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/>
              <a:t>Sunum destesi başlığıaşlığı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5DC939B-94C9-4FF9-B0C8-1149DEFA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26799299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5" name="Tarih Yer Tutucusu 4">
            <a:extLst>
              <a:ext uri="{FF2B5EF4-FFF2-40B4-BE49-F238E27FC236}">
                <a16:creationId xmlns:a16="http://schemas.microsoft.com/office/drawing/2014/main" id="{23A79566-C1F8-443D-A135-C66889847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tr-TR" noProof="0"/>
              <a:t>20XX</a:t>
            </a:r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35CF363-F733-460B-9E71-BF70442AC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/>
              <a:t>Sunum destesi başlığıaşlığı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3B0FA47-58F4-4B95-AD52-4EFE7977A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4894937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İçerik 3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Metin Yer Tutucusu 15">
            <a:extLst>
              <a:ext uri="{FF2B5EF4-FFF2-40B4-BE49-F238E27FC236}">
                <a16:creationId xmlns:a16="http://schemas.microsoft.com/office/drawing/2014/main" id="{A1FB681F-A94D-4BF8-8290-0811E98D49D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1" y="1719628"/>
            <a:ext cx="3300183" cy="554038"/>
          </a:xfrm>
        </p:spPr>
        <p:txBody>
          <a:bodyPr rtlCol="0"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Alt başlık eklemek için tıklayın</a:t>
            </a:r>
          </a:p>
        </p:txBody>
      </p:sp>
      <p:sp>
        <p:nvSpPr>
          <p:cNvPr id="17" name="Metin Yer Tutucusu 18">
            <a:extLst>
              <a:ext uri="{FF2B5EF4-FFF2-40B4-BE49-F238E27FC236}">
                <a16:creationId xmlns:a16="http://schemas.microsoft.com/office/drawing/2014/main" id="{61E8C129-EF62-46A8-97F3-3CB5D014FBD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1" y="2332649"/>
            <a:ext cx="3299434" cy="3529013"/>
          </a:xfrm>
        </p:spPr>
        <p:txBody>
          <a:bodyPr rtlCol="0"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tr-TR" noProof="0"/>
              <a:t>Metin eklemek için tıklayın</a:t>
            </a:r>
          </a:p>
        </p:txBody>
      </p:sp>
      <p:sp>
        <p:nvSpPr>
          <p:cNvPr id="31" name="Metin Yer Tutucusu 15">
            <a:extLst>
              <a:ext uri="{FF2B5EF4-FFF2-40B4-BE49-F238E27FC236}">
                <a16:creationId xmlns:a16="http://schemas.microsoft.com/office/drawing/2014/main" id="{87DD41A9-B6B3-48D9-A3A6-831B39C9158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62182" y="1719628"/>
            <a:ext cx="3300183" cy="554038"/>
          </a:xfrm>
        </p:spPr>
        <p:txBody>
          <a:bodyPr rtlCol="0"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Alt başlık eklemek için tıklayın</a:t>
            </a:r>
          </a:p>
        </p:txBody>
      </p:sp>
      <p:sp>
        <p:nvSpPr>
          <p:cNvPr id="32" name="Metin Yer Tutucusu 18">
            <a:extLst>
              <a:ext uri="{FF2B5EF4-FFF2-40B4-BE49-F238E27FC236}">
                <a16:creationId xmlns:a16="http://schemas.microsoft.com/office/drawing/2014/main" id="{FB791E68-EDF5-4CC2-8774-A27AEF1D25E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62557" y="2332649"/>
            <a:ext cx="3299434" cy="3529013"/>
          </a:xfrm>
        </p:spPr>
        <p:txBody>
          <a:bodyPr rtlCol="0"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tr-TR" noProof="0"/>
              <a:t>Metin eklemek için tıklayın</a:t>
            </a:r>
          </a:p>
        </p:txBody>
      </p:sp>
      <p:sp>
        <p:nvSpPr>
          <p:cNvPr id="33" name="Metin Yer Tutucusu 15">
            <a:extLst>
              <a:ext uri="{FF2B5EF4-FFF2-40B4-BE49-F238E27FC236}">
                <a16:creationId xmlns:a16="http://schemas.microsoft.com/office/drawing/2014/main" id="{AA224F82-7E0C-4EBF-97D3-132481DBCDA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886164" y="1719628"/>
            <a:ext cx="3300183" cy="554038"/>
          </a:xfrm>
        </p:spPr>
        <p:txBody>
          <a:bodyPr rtlCol="0"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tr-TR" noProof="0"/>
              <a:t>Alt başlık eklemek için tıklayın</a:t>
            </a:r>
          </a:p>
        </p:txBody>
      </p:sp>
      <p:sp>
        <p:nvSpPr>
          <p:cNvPr id="34" name="Metin Yer Tutucusu 18">
            <a:extLst>
              <a:ext uri="{FF2B5EF4-FFF2-40B4-BE49-F238E27FC236}">
                <a16:creationId xmlns:a16="http://schemas.microsoft.com/office/drawing/2014/main" id="{699D24C6-4AFB-4222-8E0C-4D11CD9C0FF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886913" y="2332649"/>
            <a:ext cx="3299434" cy="3529013"/>
          </a:xfrm>
        </p:spPr>
        <p:txBody>
          <a:bodyPr rtlCol="0"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tr-TR" noProof="0"/>
              <a:t>Metin eklemek için tıklayın</a:t>
            </a: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EDD6B45A-9FA0-4D2A-8BEF-4709BD5C1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3" name="Tarih Yer Tutucusu 2">
            <a:extLst>
              <a:ext uri="{FF2B5EF4-FFF2-40B4-BE49-F238E27FC236}">
                <a16:creationId xmlns:a16="http://schemas.microsoft.com/office/drawing/2014/main" id="{98EC90C5-A811-4E5C-ADD1-A89DB4E94DAA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 rtlCol="0"/>
          <a:lstStyle/>
          <a:p>
            <a:pPr rtl="0"/>
            <a:r>
              <a:rPr lang="tr-TR" noProof="0"/>
              <a:t>20XX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356B621-AE19-45D3-B25F-23256C242DDD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 rtlCol="0"/>
          <a:lstStyle/>
          <a:p>
            <a:pPr rtl="0"/>
            <a:r>
              <a:rPr lang="tr-TR" noProof="0"/>
              <a:t>Sunum destesi başlığıaşlığı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8BDCB2-D8C3-4571-8154-76BEA9AE41A8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19070860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ih Yer Tutucusu 1">
            <a:extLst>
              <a:ext uri="{FF2B5EF4-FFF2-40B4-BE49-F238E27FC236}">
                <a16:creationId xmlns:a16="http://schemas.microsoft.com/office/drawing/2014/main" id="{B813B5FF-9D53-4FD4-B752-22F188FA0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tr-TR" noProof="0"/>
              <a:t>20XX</a:t>
            </a:r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49083EC5-999D-4EF5-A22C-FD19C31D5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/>
              <a:t>Sunum destesi başlığıaşlığı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5215B34-3A95-488E-8DAD-34652A5BE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39254976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Resim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8B4411E-20EA-4627-8A68-17038DCE1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74E5B2-1EB9-4222-8FAB-65BDC9A95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C197C18-82B5-4EB5-9010-63FFB7F531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5" name="Tarih Yer Tutucusu 4">
            <a:extLst>
              <a:ext uri="{FF2B5EF4-FFF2-40B4-BE49-F238E27FC236}">
                <a16:creationId xmlns:a16="http://schemas.microsoft.com/office/drawing/2014/main" id="{D732AD86-1F8B-4DE6-9736-793E17817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tr-TR" noProof="0"/>
              <a:t>20XX</a:t>
            </a:r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A60A3B3-8B02-4D8B-A982-7C7CA03A9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/>
              <a:t>Sunum destesi başlığıaşlığı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89C9CBB-7187-447C-9F33-04CFDCD0B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29888139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Resim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925D6D-4906-4DAB-B1BA-9436026FE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9975A10-62C2-4D29-B192-A142562FE0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3B58235-2C90-48E1-8A68-7413F783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5" name="Tarih Yer Tutucusu 4">
            <a:extLst>
              <a:ext uri="{FF2B5EF4-FFF2-40B4-BE49-F238E27FC236}">
                <a16:creationId xmlns:a16="http://schemas.microsoft.com/office/drawing/2014/main" id="{B2FCAF9B-D406-4E4F-B804-AF188F651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tr-TR" noProof="0"/>
              <a:t>20XX</a:t>
            </a:r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7E5FF7C-B4CA-48C1-B1A5-2AA329D34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/>
              <a:t>Sunum destesi başlığıaşlığı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AAABB43-2086-4CDB-B2A4-E51E7D83C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2547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r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9E034D-C1DD-48C0-BB6B-FDC6F8EBA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8686" y="365125"/>
            <a:ext cx="9986601" cy="1325563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77FFB71-D3BF-4723-8C5E-44AD8F0E92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8692" y="1912336"/>
            <a:ext cx="4114800" cy="457200"/>
          </a:xfrm>
        </p:spPr>
        <p:txBody>
          <a:bodyPr rtlCol="0" anchor="b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714E40B-C52C-407A-9311-46FDCD84CB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73892" y="1874838"/>
            <a:ext cx="4114800" cy="457200"/>
          </a:xfrm>
        </p:spPr>
        <p:txBody>
          <a:bodyPr rtlCol="0" anchor="b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13" name="Metin Yer Tutucusu 12">
            <a:extLst>
              <a:ext uri="{FF2B5EF4-FFF2-40B4-BE49-F238E27FC236}">
                <a16:creationId xmlns:a16="http://schemas.microsoft.com/office/drawing/2014/main" id="{E725FCE9-B62D-4B16-807B-9D0D63E93B5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08692" y="2388253"/>
            <a:ext cx="4114800" cy="914400"/>
          </a:xfrm>
        </p:spPr>
        <p:txBody>
          <a:bodyPr rtlCol="0">
            <a:noAutofit/>
          </a:bodyPr>
          <a:lstStyle>
            <a:lvl1pPr marL="0" indent="0">
              <a:lnSpc>
                <a:spcPts val="2600"/>
              </a:lnSpc>
              <a:buNone/>
              <a:defRPr sz="1600"/>
            </a:lvl1pPr>
            <a:lvl2pPr marL="457200" indent="0">
              <a:lnSpc>
                <a:spcPts val="2600"/>
              </a:lnSpc>
              <a:buNone/>
              <a:defRPr sz="1600"/>
            </a:lvl2pPr>
            <a:lvl3pPr marL="914400" indent="0">
              <a:lnSpc>
                <a:spcPts val="2600"/>
              </a:lnSpc>
              <a:buNone/>
              <a:defRPr sz="1600"/>
            </a:lvl3pPr>
            <a:lvl4pPr marL="1371600" indent="0">
              <a:lnSpc>
                <a:spcPts val="2600"/>
              </a:lnSpc>
              <a:buNone/>
              <a:defRPr sz="1600"/>
            </a:lvl4pPr>
            <a:lvl5pPr marL="1828800" indent="0">
              <a:lnSpc>
                <a:spcPts val="2600"/>
              </a:lnSpc>
              <a:buNone/>
              <a:defRPr sz="1600"/>
            </a:lvl5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14" name="Metin Yer Tutucusu 12">
            <a:extLst>
              <a:ext uri="{FF2B5EF4-FFF2-40B4-BE49-F238E27FC236}">
                <a16:creationId xmlns:a16="http://schemas.microsoft.com/office/drawing/2014/main" id="{BA57DF8C-FA7C-490B-98CE-CDE7957EE7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573892" y="2337741"/>
            <a:ext cx="4114800" cy="914400"/>
          </a:xfrm>
        </p:spPr>
        <p:txBody>
          <a:bodyPr rtlCol="0">
            <a:noAutofit/>
          </a:bodyPr>
          <a:lstStyle>
            <a:lvl1pPr marL="0" indent="0">
              <a:lnSpc>
                <a:spcPts val="2600"/>
              </a:lnSpc>
              <a:buNone/>
              <a:defRPr sz="1600"/>
            </a:lvl1pPr>
            <a:lvl2pPr marL="457200" indent="0">
              <a:lnSpc>
                <a:spcPts val="2600"/>
              </a:lnSpc>
              <a:buNone/>
              <a:defRPr sz="1600"/>
            </a:lvl2pPr>
            <a:lvl3pPr marL="914400" indent="0">
              <a:lnSpc>
                <a:spcPts val="2600"/>
              </a:lnSpc>
              <a:buNone/>
              <a:defRPr sz="1600"/>
            </a:lvl3pPr>
            <a:lvl4pPr marL="1371600" indent="0">
              <a:lnSpc>
                <a:spcPts val="2600"/>
              </a:lnSpc>
              <a:buNone/>
              <a:defRPr sz="1600"/>
            </a:lvl4pPr>
            <a:lvl5pPr marL="1828800" indent="0">
              <a:lnSpc>
                <a:spcPts val="2600"/>
              </a:lnSpc>
              <a:buNone/>
              <a:defRPr sz="1600"/>
            </a:lvl5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19" name="Metin Yer Tutucusu 2">
            <a:extLst>
              <a:ext uri="{FF2B5EF4-FFF2-40B4-BE49-F238E27FC236}">
                <a16:creationId xmlns:a16="http://schemas.microsoft.com/office/drawing/2014/main" id="{FF039F13-B78B-4A7E-AB1D-94C070BAE974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1518687" y="3608720"/>
            <a:ext cx="4114800" cy="457200"/>
          </a:xfrm>
        </p:spPr>
        <p:txBody>
          <a:bodyPr rtlCol="0" anchor="b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20" name="Metin Yer Tutucusu 4">
            <a:extLst>
              <a:ext uri="{FF2B5EF4-FFF2-40B4-BE49-F238E27FC236}">
                <a16:creationId xmlns:a16="http://schemas.microsoft.com/office/drawing/2014/main" id="{525F4B91-27EE-47AC-BBD0-A66FE53A04F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83887" y="3571222"/>
            <a:ext cx="4114800" cy="457200"/>
          </a:xfrm>
        </p:spPr>
        <p:txBody>
          <a:bodyPr rtlCol="0" anchor="b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21" name="Metin Yer Tutucusu 12">
            <a:extLst>
              <a:ext uri="{FF2B5EF4-FFF2-40B4-BE49-F238E27FC236}">
                <a16:creationId xmlns:a16="http://schemas.microsoft.com/office/drawing/2014/main" id="{1F0A1756-3486-46A9-9DD3-7BFA5FF7573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518687" y="4084637"/>
            <a:ext cx="4114800" cy="914400"/>
          </a:xfrm>
        </p:spPr>
        <p:txBody>
          <a:bodyPr rtlCol="0">
            <a:noAutofit/>
          </a:bodyPr>
          <a:lstStyle>
            <a:lvl1pPr marL="0" indent="0">
              <a:lnSpc>
                <a:spcPts val="2600"/>
              </a:lnSpc>
              <a:buNone/>
              <a:defRPr sz="1600"/>
            </a:lvl1pPr>
            <a:lvl2pPr marL="457200" indent="0">
              <a:lnSpc>
                <a:spcPts val="2600"/>
              </a:lnSpc>
              <a:buNone/>
              <a:defRPr sz="1600"/>
            </a:lvl2pPr>
            <a:lvl3pPr marL="914400" indent="0">
              <a:lnSpc>
                <a:spcPts val="2600"/>
              </a:lnSpc>
              <a:buNone/>
              <a:defRPr sz="1600"/>
            </a:lvl3pPr>
            <a:lvl4pPr marL="1371600" indent="0">
              <a:lnSpc>
                <a:spcPts val="2600"/>
              </a:lnSpc>
              <a:buNone/>
              <a:defRPr sz="1600"/>
            </a:lvl4pPr>
            <a:lvl5pPr marL="1828800" indent="0">
              <a:lnSpc>
                <a:spcPts val="2600"/>
              </a:lnSpc>
              <a:buNone/>
              <a:defRPr sz="1600"/>
            </a:lvl5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22" name="Metin Yer Tutucusu 12">
            <a:extLst>
              <a:ext uri="{FF2B5EF4-FFF2-40B4-BE49-F238E27FC236}">
                <a16:creationId xmlns:a16="http://schemas.microsoft.com/office/drawing/2014/main" id="{F50C0C1C-5BD4-4F62-8AB2-50B1FE4A7DA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583887" y="4034125"/>
            <a:ext cx="4114800" cy="914400"/>
          </a:xfrm>
        </p:spPr>
        <p:txBody>
          <a:bodyPr rtlCol="0">
            <a:noAutofit/>
          </a:bodyPr>
          <a:lstStyle>
            <a:lvl1pPr marL="0" indent="0">
              <a:lnSpc>
                <a:spcPts val="2600"/>
              </a:lnSpc>
              <a:buNone/>
              <a:defRPr sz="1600"/>
            </a:lvl1pPr>
            <a:lvl2pPr marL="457200" indent="0">
              <a:lnSpc>
                <a:spcPts val="2600"/>
              </a:lnSpc>
              <a:buNone/>
              <a:defRPr sz="1600"/>
            </a:lvl2pPr>
            <a:lvl3pPr marL="914400" indent="0">
              <a:lnSpc>
                <a:spcPts val="2600"/>
              </a:lnSpc>
              <a:buNone/>
              <a:defRPr sz="1600"/>
            </a:lvl3pPr>
            <a:lvl4pPr marL="1371600" indent="0">
              <a:lnSpc>
                <a:spcPts val="2600"/>
              </a:lnSpc>
              <a:buNone/>
              <a:defRPr sz="1600"/>
            </a:lvl4pPr>
            <a:lvl5pPr marL="1828800" indent="0">
              <a:lnSpc>
                <a:spcPts val="2600"/>
              </a:lnSpc>
              <a:buNone/>
              <a:defRPr sz="1600"/>
            </a:lvl5pPr>
          </a:lstStyle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</p:txBody>
      </p:sp>
      <p:sp>
        <p:nvSpPr>
          <p:cNvPr id="15" name="Resim Yer Tutucusu 10">
            <a:extLst>
              <a:ext uri="{FF2B5EF4-FFF2-40B4-BE49-F238E27FC236}">
                <a16:creationId xmlns:a16="http://schemas.microsoft.com/office/drawing/2014/main" id="{A12F2D63-1E00-4379-A32F-B52857A5021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24" y="5943600"/>
            <a:ext cx="12188952" cy="9144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7" name="Tarih Yer Tutucusu 6">
            <a:extLst>
              <a:ext uri="{FF2B5EF4-FFF2-40B4-BE49-F238E27FC236}">
                <a16:creationId xmlns:a16="http://schemas.microsoft.com/office/drawing/2014/main" id="{860A2F77-6CFB-4347-9224-EFAA0C0EF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tr-TR" noProof="0"/>
              <a:t>20XX</a:t>
            </a:r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97C1F45E-8700-4861-AD21-BB7A09E1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tr-TR" noProof="0"/>
              <a:t>Sunum destesi başlığıaşlığı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B7283171-31EE-44C7-A031-9F840EDE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tr-TR" noProof="0" smtClean="0"/>
              <a:pPr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37427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Çözü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9E034D-C1DD-48C0-BB6B-FDC6F8EBA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0" y="365125"/>
            <a:ext cx="4602318" cy="1325563"/>
          </a:xfrm>
        </p:spPr>
        <p:txBody>
          <a:bodyPr rtlCol="0"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11" name="Resim Yer Tutucusu 10">
            <a:extLst>
              <a:ext uri="{FF2B5EF4-FFF2-40B4-BE49-F238E27FC236}">
                <a16:creationId xmlns:a16="http://schemas.microsoft.com/office/drawing/2014/main" id="{AA39532F-F90D-47C0-89E1-06A3DED5931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714E40B-C52C-407A-9311-46FDCD84CB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0" y="1691640"/>
            <a:ext cx="3931920" cy="338328"/>
          </a:xfrm>
        </p:spPr>
        <p:txBody>
          <a:bodyPr rtlCol="0" anchor="b">
            <a:no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14" name="Metin Yer Tutucusu 12">
            <a:extLst>
              <a:ext uri="{FF2B5EF4-FFF2-40B4-BE49-F238E27FC236}">
                <a16:creationId xmlns:a16="http://schemas.microsoft.com/office/drawing/2014/main" id="{BA57DF8C-FA7C-490B-98CE-CDE7957EE7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858000" y="2093976"/>
            <a:ext cx="4572000" cy="530352"/>
          </a:xfrm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buNone/>
              <a:defRPr sz="14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20" name="Metin Yer Tutucusu 4">
            <a:extLst>
              <a:ext uri="{FF2B5EF4-FFF2-40B4-BE49-F238E27FC236}">
                <a16:creationId xmlns:a16="http://schemas.microsoft.com/office/drawing/2014/main" id="{525F4B91-27EE-47AC-BBD0-A66FE53A04F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858000" y="2962656"/>
            <a:ext cx="3931920" cy="338328"/>
          </a:xfrm>
        </p:spPr>
        <p:txBody>
          <a:bodyPr rtlCol="0" anchor="b">
            <a:no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22" name="Metin Yer Tutucusu 12">
            <a:extLst>
              <a:ext uri="{FF2B5EF4-FFF2-40B4-BE49-F238E27FC236}">
                <a16:creationId xmlns:a16="http://schemas.microsoft.com/office/drawing/2014/main" id="{F50C0C1C-5BD4-4F62-8AB2-50B1FE4A7DA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858000" y="3310128"/>
            <a:ext cx="4572000" cy="530352"/>
          </a:xfrm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buNone/>
              <a:defRPr sz="14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23" name="Metin Yer Tutucusu 4">
            <a:extLst>
              <a:ext uri="{FF2B5EF4-FFF2-40B4-BE49-F238E27FC236}">
                <a16:creationId xmlns:a16="http://schemas.microsoft.com/office/drawing/2014/main" id="{8462AFAF-169F-4E2A-AC00-6E866659547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870354" y="3931920"/>
            <a:ext cx="3931920" cy="338328"/>
          </a:xfrm>
        </p:spPr>
        <p:txBody>
          <a:bodyPr rtlCol="0" anchor="b">
            <a:no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24" name="Metin Yer Tutucusu 12">
            <a:extLst>
              <a:ext uri="{FF2B5EF4-FFF2-40B4-BE49-F238E27FC236}">
                <a16:creationId xmlns:a16="http://schemas.microsoft.com/office/drawing/2014/main" id="{9FDE6BB6-DE86-4B19-B83F-5B83A89477B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870354" y="4270248"/>
            <a:ext cx="4572000" cy="530352"/>
          </a:xfrm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buNone/>
              <a:defRPr sz="14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25" name="Metin Yer Tutucusu 4">
            <a:extLst>
              <a:ext uri="{FF2B5EF4-FFF2-40B4-BE49-F238E27FC236}">
                <a16:creationId xmlns:a16="http://schemas.microsoft.com/office/drawing/2014/main" id="{2B544474-29CA-4D8E-AC15-C05ABDF6067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870354" y="4855464"/>
            <a:ext cx="3931920" cy="338328"/>
          </a:xfrm>
        </p:spPr>
        <p:txBody>
          <a:bodyPr rtlCol="0" anchor="b">
            <a:no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26" name="Metin Yer Tutucusu 12">
            <a:extLst>
              <a:ext uri="{FF2B5EF4-FFF2-40B4-BE49-F238E27FC236}">
                <a16:creationId xmlns:a16="http://schemas.microsoft.com/office/drawing/2014/main" id="{7C778245-11E1-4B65-ADC1-E9D3DE34E5D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870354" y="5193792"/>
            <a:ext cx="4572000" cy="530352"/>
          </a:xfrm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buNone/>
              <a:defRPr sz="14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7" name="Tarih Yer Tutucusu 6">
            <a:extLst>
              <a:ext uri="{FF2B5EF4-FFF2-40B4-BE49-F238E27FC236}">
                <a16:creationId xmlns:a16="http://schemas.microsoft.com/office/drawing/2014/main" id="{860A2F77-6CFB-4347-9224-EFAA0C0EF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tr-TR" noProof="0"/>
              <a:t>20XX</a:t>
            </a:r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97C1F45E-8700-4861-AD21-BB7A09E1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0" y="6356350"/>
            <a:ext cx="3448050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r>
              <a:rPr lang="tr-TR" noProof="0"/>
              <a:t>Sunum destesi başlığıaşlığı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B7283171-31EE-44C7-A031-9F840EDE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23398" y="6356350"/>
            <a:ext cx="914400" cy="365125"/>
          </a:xfrm>
        </p:spPr>
        <p:txBody>
          <a:bodyPr rtlCol="0"/>
          <a:lstStyle/>
          <a:p>
            <a:pPr rtl="0"/>
            <a:fld id="{B5CEABB6-07DC-46E8-9B57-56EC44A396E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321357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rüne genel bak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EB1C922A-9F54-409C-8C2C-90A55B890F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00706" y="0"/>
            <a:ext cx="6095999" cy="68580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-TR" noProof="0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FE9E034D-C1DD-48C0-BB6B-FDC6F8EBA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922" y="365125"/>
            <a:ext cx="5386078" cy="1325563"/>
          </a:xfrm>
        </p:spPr>
        <p:txBody>
          <a:bodyPr rtlCol="0"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11" name="Resim Yer Tutucusu 10">
            <a:extLst>
              <a:ext uri="{FF2B5EF4-FFF2-40B4-BE49-F238E27FC236}">
                <a16:creationId xmlns:a16="http://schemas.microsoft.com/office/drawing/2014/main" id="{AA39532F-F90D-47C0-89E1-06A3DED5931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54384" y="1566525"/>
            <a:ext cx="3401568" cy="3712464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77FFB71-D3BF-4723-8C5E-44AD8F0E92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9922" y="1893053"/>
            <a:ext cx="2286000" cy="457200"/>
          </a:xfrm>
        </p:spPr>
        <p:txBody>
          <a:bodyPr rtlCol="0" anchor="b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714E40B-C52C-407A-9311-46FDCD84CB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57506" y="1893053"/>
            <a:ext cx="2286000" cy="457200"/>
          </a:xfrm>
        </p:spPr>
        <p:txBody>
          <a:bodyPr rtlCol="0" anchor="b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13" name="Metin Yer Tutucusu 12">
            <a:extLst>
              <a:ext uri="{FF2B5EF4-FFF2-40B4-BE49-F238E27FC236}">
                <a16:creationId xmlns:a16="http://schemas.microsoft.com/office/drawing/2014/main" id="{E725FCE9-B62D-4B16-807B-9D0D63E93B5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09922" y="2368970"/>
            <a:ext cx="2286000" cy="1371600"/>
          </a:xfrm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buNone/>
              <a:defRPr sz="14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14" name="Metin Yer Tutucusu 12">
            <a:extLst>
              <a:ext uri="{FF2B5EF4-FFF2-40B4-BE49-F238E27FC236}">
                <a16:creationId xmlns:a16="http://schemas.microsoft.com/office/drawing/2014/main" id="{BA57DF8C-FA7C-490B-98CE-CDE7957EE7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457506" y="2355956"/>
            <a:ext cx="2286000" cy="1371600"/>
          </a:xfrm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buNone/>
              <a:defRPr sz="14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19" name="Metin Yer Tutucusu 2">
            <a:extLst>
              <a:ext uri="{FF2B5EF4-FFF2-40B4-BE49-F238E27FC236}">
                <a16:creationId xmlns:a16="http://schemas.microsoft.com/office/drawing/2014/main" id="{FF039F13-B78B-4A7E-AB1D-94C070BAE974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719917" y="3843877"/>
            <a:ext cx="2286000" cy="457200"/>
          </a:xfrm>
        </p:spPr>
        <p:txBody>
          <a:bodyPr rtlCol="0" anchor="b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20" name="Metin Yer Tutucusu 4">
            <a:extLst>
              <a:ext uri="{FF2B5EF4-FFF2-40B4-BE49-F238E27FC236}">
                <a16:creationId xmlns:a16="http://schemas.microsoft.com/office/drawing/2014/main" id="{525F4B91-27EE-47AC-BBD0-A66FE53A04F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467501" y="3843877"/>
            <a:ext cx="2286000" cy="457200"/>
          </a:xfrm>
        </p:spPr>
        <p:txBody>
          <a:bodyPr rtlCol="0" anchor="b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21" name="Metin Yer Tutucusu 12">
            <a:extLst>
              <a:ext uri="{FF2B5EF4-FFF2-40B4-BE49-F238E27FC236}">
                <a16:creationId xmlns:a16="http://schemas.microsoft.com/office/drawing/2014/main" id="{1F0A1756-3486-46A9-9DD3-7BFA5FF7573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9917" y="4319794"/>
            <a:ext cx="2286000" cy="1371600"/>
          </a:xfrm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buNone/>
              <a:defRPr sz="14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22" name="Metin Yer Tutucusu 12">
            <a:extLst>
              <a:ext uri="{FF2B5EF4-FFF2-40B4-BE49-F238E27FC236}">
                <a16:creationId xmlns:a16="http://schemas.microsoft.com/office/drawing/2014/main" id="{F50C0C1C-5BD4-4F62-8AB2-50B1FE4A7DA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467501" y="4306780"/>
            <a:ext cx="2286000" cy="1371600"/>
          </a:xfrm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buNone/>
              <a:defRPr sz="14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7" name="Tarih Yer Tutucusu 6">
            <a:extLst>
              <a:ext uri="{FF2B5EF4-FFF2-40B4-BE49-F238E27FC236}">
                <a16:creationId xmlns:a16="http://schemas.microsoft.com/office/drawing/2014/main" id="{860A2F77-6CFB-4347-9224-EFAA0C0EF3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847850" cy="365125"/>
          </a:xfrm>
        </p:spPr>
        <p:txBody>
          <a:bodyPr rtlCol="0"/>
          <a:lstStyle/>
          <a:p>
            <a:pPr rtl="0"/>
            <a:r>
              <a:rPr lang="tr-TR" noProof="0"/>
              <a:t>20XX</a:t>
            </a:r>
          </a:p>
        </p:txBody>
      </p:sp>
      <p:sp>
        <p:nvSpPr>
          <p:cNvPr id="18" name="Alt Bilgi Yer Tutucusu 7">
            <a:extLst>
              <a:ext uri="{FF2B5EF4-FFF2-40B4-BE49-F238E27FC236}">
                <a16:creationId xmlns:a16="http://schemas.microsoft.com/office/drawing/2014/main" id="{37667359-6B2F-4D7C-932B-CE6A0E91C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0" y="6356350"/>
            <a:ext cx="3448050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r>
              <a:rPr lang="tr-TR" noProof="0"/>
              <a:t>Sunum destesi başlığıaşlığı</a:t>
            </a:r>
          </a:p>
        </p:txBody>
      </p:sp>
      <p:sp>
        <p:nvSpPr>
          <p:cNvPr id="23" name="Slayt Numarası Yer Tutucusu 8">
            <a:extLst>
              <a:ext uri="{FF2B5EF4-FFF2-40B4-BE49-F238E27FC236}">
                <a16:creationId xmlns:a16="http://schemas.microsoft.com/office/drawing/2014/main" id="{C69C9BA9-6130-4098-A0A6-E1A00A3B6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23398" y="6356350"/>
            <a:ext cx="914400" cy="365125"/>
          </a:xfrm>
        </p:spPr>
        <p:txBody>
          <a:bodyPr rtlCol="0"/>
          <a:lstStyle/>
          <a:p>
            <a:pPr rtl="0"/>
            <a:fld id="{B5CEABB6-07DC-46E8-9B57-56EC44A396E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1899692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orun ve Öz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>
            <a:extLst>
              <a:ext uri="{FF2B5EF4-FFF2-40B4-BE49-F238E27FC236}">
                <a16:creationId xmlns:a16="http://schemas.microsoft.com/office/drawing/2014/main" id="{E6B487E6-6563-4EEC-A349-2257BBAFD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3051110" cy="68580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-TR" noProof="0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8334" y="1062164"/>
            <a:ext cx="5005466" cy="1325563"/>
          </a:xfrm>
        </p:spPr>
        <p:txBody>
          <a:bodyPr rtlCol="0"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7" name="Resim Yer Tutucusu 6">
            <a:extLst>
              <a:ext uri="{FF2B5EF4-FFF2-40B4-BE49-F238E27FC236}">
                <a16:creationId xmlns:a16="http://schemas.microsoft.com/office/drawing/2014/main" id="{EED971A8-4C6D-471D-A690-8CD6662922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61935" y="1143000"/>
            <a:ext cx="4953000" cy="45720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10" name="Metin Yer Tutucusu 9">
            <a:extLst>
              <a:ext uri="{FF2B5EF4-FFF2-40B4-BE49-F238E27FC236}">
                <a16:creationId xmlns:a16="http://schemas.microsoft.com/office/drawing/2014/main" id="{0ECB8E5B-4859-4892-A062-C831DA527F7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76988" y="2555875"/>
            <a:ext cx="4953000" cy="3159125"/>
          </a:xfrm>
        </p:spPr>
        <p:txBody>
          <a:bodyPr rtlCol="0"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  <a:latin typeface="Times New Roman" panose="02020603050405020304" pitchFamily="18" charset="0"/>
              </a:defRPr>
            </a:lvl1pPr>
            <a:lvl2pPr marL="457200" indent="0">
              <a:lnSpc>
                <a:spcPct val="15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  <a:latin typeface="Times New Roman" panose="02020603050405020304" pitchFamily="18" charset="0"/>
              </a:defRPr>
            </a:lvl2pPr>
            <a:lvl3pPr marL="914400" indent="0">
              <a:lnSpc>
                <a:spcPct val="15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  <a:latin typeface="Times New Roman" panose="02020603050405020304" pitchFamily="18" charset="0"/>
              </a:defRPr>
            </a:lvl3pPr>
            <a:lvl4pPr marL="1371600" indent="0">
              <a:lnSpc>
                <a:spcPct val="15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  <a:latin typeface="Times New Roman" panose="02020603050405020304" pitchFamily="18" charset="0"/>
              </a:defRPr>
            </a:lvl4pPr>
            <a:lvl5pPr marL="1828800" indent="0">
              <a:lnSpc>
                <a:spcPct val="15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  <a:latin typeface="Times New Roman" panose="02020603050405020304" pitchFamily="18" charset="0"/>
              </a:defRPr>
            </a:lvl5pPr>
          </a:lstStyle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3" name="Tarih Yer Tutucusu 2">
            <a:extLst>
              <a:ext uri="{FF2B5EF4-FFF2-40B4-BE49-F238E27FC236}">
                <a16:creationId xmlns:a16="http://schemas.microsoft.com/office/drawing/2014/main" id="{9CAF00A3-1058-4FA9-A985-03711701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tr-TR" noProof="0"/>
              <a:t>20XX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00F60BE-20E1-40C5-85E7-AEAABD0C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/>
              <a:t>Sunum destesi başlığıaşlığı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5DC939B-94C9-4FF9-B0C8-1149DEFA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28658063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52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ölüm So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sim Yer Tutucusu 7">
            <a:extLst>
              <a:ext uri="{FF2B5EF4-FFF2-40B4-BE49-F238E27FC236}">
                <a16:creationId xmlns:a16="http://schemas.microsoft.com/office/drawing/2014/main" id="{87C02F5D-0AFB-480B-A152-5FC08DB4DC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8724" y="457200"/>
            <a:ext cx="11274552" cy="59436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9DE3D039-0A18-4031-8A63-D83666B066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51112" y="3513220"/>
            <a:ext cx="8682164" cy="1828799"/>
          </a:xfrm>
          <a:solidFill>
            <a:schemeClr val="accent3">
              <a:alpha val="90000"/>
            </a:schemeClr>
          </a:solidFill>
        </p:spPr>
        <p:txBody>
          <a:bodyPr lIns="1371600" tIns="0" bIns="0" rtlCol="0" anchor="ctr">
            <a:noAutofit/>
          </a:bodyPr>
          <a:lstStyle>
            <a:lvl1pPr algn="ctr">
              <a:defRPr sz="5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tr-TR" noProof="0"/>
              <a:t>Başlık eklemek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999581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İş mode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ctr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18" name="Resim Yer Tutucusu 15">
            <a:extLst>
              <a:ext uri="{FF2B5EF4-FFF2-40B4-BE49-F238E27FC236}">
                <a16:creationId xmlns:a16="http://schemas.microsoft.com/office/drawing/2014/main" id="{43CBE128-6D8D-4605-B225-5A34FFB1F25B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1910104" y="1965960"/>
            <a:ext cx="2286000" cy="2286000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tr-TR" noProof="0"/>
              <a:t>Resim eklemek için simgeye tıklayın</a:t>
            </a:r>
          </a:p>
        </p:txBody>
      </p:sp>
      <p:sp>
        <p:nvSpPr>
          <p:cNvPr id="9" name="Metin Yer Tutucusu 8">
            <a:extLst>
              <a:ext uri="{FF2B5EF4-FFF2-40B4-BE49-F238E27FC236}">
                <a16:creationId xmlns:a16="http://schemas.microsoft.com/office/drawing/2014/main" id="{07F18567-9326-411F-BA8D-561D58C7DD9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911096" y="4311688"/>
            <a:ext cx="2286000" cy="360000"/>
          </a:xfrm>
        </p:spPr>
        <p:txBody>
          <a:bodyPr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2000">
                <a:solidFill>
                  <a:schemeClr val="accent4"/>
                </a:solidFill>
                <a:latin typeface="Times New Roman" panose="02020603050405020304" pitchFamily="18" charset="0"/>
              </a:defRPr>
            </a:lvl1pPr>
          </a:lstStyle>
          <a:p>
            <a:pPr lvl="0" rtl="0"/>
            <a:r>
              <a:rPr lang="tr-TR" noProof="0"/>
              <a:t>Madde İşareti 2</a:t>
            </a:r>
          </a:p>
        </p:txBody>
      </p:sp>
      <p:sp>
        <p:nvSpPr>
          <p:cNvPr id="10" name="Metin Yer Tutucusu 10">
            <a:extLst>
              <a:ext uri="{FF2B5EF4-FFF2-40B4-BE49-F238E27FC236}">
                <a16:creationId xmlns:a16="http://schemas.microsoft.com/office/drawing/2014/main" id="{39809F78-EA1B-4C23-A53E-7DE8B4A6AE1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911096" y="4773703"/>
            <a:ext cx="2286000" cy="1005840"/>
          </a:xfrm>
        </p:spPr>
        <p:txBody>
          <a:bodyPr rtlCol="0"/>
          <a:lstStyle>
            <a:lvl1pPr marL="0" indent="0" algn="ctr">
              <a:lnSpc>
                <a:spcPts val="2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tr-TR" noProof="0"/>
              <a:t>Madde İşareti Açıklaması</a:t>
            </a:r>
          </a:p>
        </p:txBody>
      </p:sp>
      <p:sp>
        <p:nvSpPr>
          <p:cNvPr id="19" name="Resim Yer Tutucusu 15">
            <a:extLst>
              <a:ext uri="{FF2B5EF4-FFF2-40B4-BE49-F238E27FC236}">
                <a16:creationId xmlns:a16="http://schemas.microsoft.com/office/drawing/2014/main" id="{E63C0874-8701-4CED-B60A-61A655FB5A5F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951917" y="1965960"/>
            <a:ext cx="2286000" cy="2286000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tr-TR" noProof="0"/>
              <a:t>Resim eklemek için simgeye tıklayın</a:t>
            </a:r>
          </a:p>
        </p:txBody>
      </p:sp>
      <p:sp>
        <p:nvSpPr>
          <p:cNvPr id="11" name="Metin Yer Tutucusu 8">
            <a:extLst>
              <a:ext uri="{FF2B5EF4-FFF2-40B4-BE49-F238E27FC236}">
                <a16:creationId xmlns:a16="http://schemas.microsoft.com/office/drawing/2014/main" id="{97E7DC10-1618-471B-9441-C640C7FEDD3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956048" y="4311688"/>
            <a:ext cx="2286000" cy="360000"/>
          </a:xfrm>
        </p:spPr>
        <p:txBody>
          <a:bodyPr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2000">
                <a:solidFill>
                  <a:schemeClr val="accent4"/>
                </a:solidFill>
                <a:latin typeface="Times New Roman" panose="02020603050405020304" pitchFamily="18" charset="0"/>
              </a:defRPr>
            </a:lvl1pPr>
          </a:lstStyle>
          <a:p>
            <a:pPr lvl="0" rtl="0"/>
            <a:r>
              <a:rPr lang="tr-TR" noProof="0"/>
              <a:t>Madde İşareti 3</a:t>
            </a:r>
          </a:p>
        </p:txBody>
      </p:sp>
      <p:sp>
        <p:nvSpPr>
          <p:cNvPr id="12" name="Metin Yer Tutucusu 10">
            <a:extLst>
              <a:ext uri="{FF2B5EF4-FFF2-40B4-BE49-F238E27FC236}">
                <a16:creationId xmlns:a16="http://schemas.microsoft.com/office/drawing/2014/main" id="{20AEB661-858B-44C9-9484-E540E04AD365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956048" y="4773703"/>
            <a:ext cx="2286000" cy="1005840"/>
          </a:xfrm>
        </p:spPr>
        <p:txBody>
          <a:bodyPr rtlCol="0"/>
          <a:lstStyle>
            <a:lvl1pPr marL="0" indent="0" algn="ctr">
              <a:lnSpc>
                <a:spcPts val="2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tr-TR" noProof="0"/>
              <a:t>Madde İşareti Açıklaması</a:t>
            </a:r>
          </a:p>
        </p:txBody>
      </p:sp>
      <p:sp>
        <p:nvSpPr>
          <p:cNvPr id="20" name="Resim Yer Tutucusu 15">
            <a:extLst>
              <a:ext uri="{FF2B5EF4-FFF2-40B4-BE49-F238E27FC236}">
                <a16:creationId xmlns:a16="http://schemas.microsoft.com/office/drawing/2014/main" id="{F223D9C7-A9C3-4D38-B4D8-9CAB3A19CF51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993730" y="1965960"/>
            <a:ext cx="2286000" cy="2286000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tr-TR" noProof="0"/>
              <a:t>Resim eklemek için simgeye tıklayın</a:t>
            </a:r>
          </a:p>
        </p:txBody>
      </p:sp>
      <p:sp>
        <p:nvSpPr>
          <p:cNvPr id="13" name="Metin Yer Tutucusu 8">
            <a:extLst>
              <a:ext uri="{FF2B5EF4-FFF2-40B4-BE49-F238E27FC236}">
                <a16:creationId xmlns:a16="http://schemas.microsoft.com/office/drawing/2014/main" id="{FDB26B40-5901-4EF0-BCF0-55677E28B17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991856" y="4311688"/>
            <a:ext cx="2286000" cy="360000"/>
          </a:xfrm>
        </p:spPr>
        <p:txBody>
          <a:bodyPr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2000">
                <a:solidFill>
                  <a:schemeClr val="accent4"/>
                </a:solidFill>
                <a:latin typeface="Times New Roman" panose="02020603050405020304" pitchFamily="18" charset="0"/>
              </a:defRPr>
            </a:lvl1pPr>
          </a:lstStyle>
          <a:p>
            <a:pPr lvl="0" rtl="0"/>
            <a:r>
              <a:rPr lang="tr-TR" noProof="0"/>
              <a:t>Madde İşareti 4</a:t>
            </a:r>
          </a:p>
        </p:txBody>
      </p:sp>
      <p:sp>
        <p:nvSpPr>
          <p:cNvPr id="14" name="Metin Yer Tutucusu 10">
            <a:extLst>
              <a:ext uri="{FF2B5EF4-FFF2-40B4-BE49-F238E27FC236}">
                <a16:creationId xmlns:a16="http://schemas.microsoft.com/office/drawing/2014/main" id="{CCEAE0AB-74EC-4097-A534-A578F109793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991856" y="4773703"/>
            <a:ext cx="2286000" cy="1005840"/>
          </a:xfrm>
        </p:spPr>
        <p:txBody>
          <a:bodyPr rtlCol="0"/>
          <a:lstStyle>
            <a:lvl1pPr marL="0" indent="0" algn="ctr">
              <a:lnSpc>
                <a:spcPts val="2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tr-TR" noProof="0"/>
              <a:t>Madde İşareti Açıklaması</a:t>
            </a:r>
          </a:p>
        </p:txBody>
      </p:sp>
      <p:sp>
        <p:nvSpPr>
          <p:cNvPr id="15" name="Tarih Yer Tutucusu 1">
            <a:extLst>
              <a:ext uri="{FF2B5EF4-FFF2-40B4-BE49-F238E27FC236}">
                <a16:creationId xmlns:a16="http://schemas.microsoft.com/office/drawing/2014/main" id="{6FCC4B1F-E859-43CC-8B33-EE155744227A}"/>
              </a:ext>
            </a:extLst>
          </p:cNvPr>
          <p:cNvSpPr>
            <a:spLocks noGrp="1"/>
          </p:cNvSpPr>
          <p:nvPr>
            <p:ph type="dt" sz="half" idx="45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/>
          <a:p>
            <a:pPr rtl="0"/>
            <a:r>
              <a:rPr lang="tr-TR" noProof="0"/>
              <a:t>20XX</a:t>
            </a:r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tr-TR" noProof="0"/>
              <a:t>Sunum destesi başlığıaşlığı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tr-TR" noProof="0" smtClean="0"/>
              <a:pPr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500680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kab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9E034D-C1DD-48C0-BB6B-FDC6F8EBA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2072" y="365125"/>
            <a:ext cx="10193315" cy="1325563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77FFB71-D3BF-4723-8C5E-44AD8F0E92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2073" y="1853548"/>
            <a:ext cx="4572000" cy="640080"/>
          </a:xfrm>
        </p:spPr>
        <p:txBody>
          <a:bodyPr rtlCol="0" anchor="ctr" anchorCtr="0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91BC8B9-8F2B-4131-A090-0ACBEEE80B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62073" y="2505075"/>
            <a:ext cx="4572000" cy="3200400"/>
          </a:xfrm>
        </p:spPr>
        <p:txBody>
          <a:bodyPr rtlCol="0">
            <a:normAutofit/>
          </a:bodyPr>
          <a:lstStyle>
            <a:lvl1pPr>
              <a:lnSpc>
                <a:spcPts val="2600"/>
              </a:lnSpc>
              <a:defRPr sz="1600"/>
            </a:lvl1pPr>
            <a:lvl2pPr>
              <a:lnSpc>
                <a:spcPts val="2600"/>
              </a:lnSpc>
              <a:defRPr sz="1600"/>
            </a:lvl2pPr>
            <a:lvl3pPr>
              <a:lnSpc>
                <a:spcPts val="2600"/>
              </a:lnSpc>
              <a:defRPr sz="1600"/>
            </a:lvl3pPr>
            <a:lvl4pPr>
              <a:lnSpc>
                <a:spcPts val="2600"/>
              </a:lnSpc>
              <a:defRPr sz="1600"/>
            </a:lvl4pPr>
            <a:lvl5pPr>
              <a:lnSpc>
                <a:spcPts val="2600"/>
              </a:lnSpc>
              <a:defRPr sz="1600"/>
            </a:lvl5pPr>
          </a:lstStyle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714E40B-C52C-407A-9311-46FDCD84CB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94485" y="1853548"/>
            <a:ext cx="4572000" cy="640080"/>
          </a:xfrm>
          <a:noFill/>
        </p:spPr>
        <p:txBody>
          <a:bodyPr rtlCol="0" anchor="ctr" anchorCtr="0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596ED23-22F0-421E-849C-630BEABF8B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94485" y="2505075"/>
            <a:ext cx="4572000" cy="3200400"/>
          </a:xfrm>
        </p:spPr>
        <p:txBody>
          <a:bodyPr rtlCol="0">
            <a:normAutofit/>
          </a:bodyPr>
          <a:lstStyle>
            <a:lvl1pPr>
              <a:lnSpc>
                <a:spcPts val="2600"/>
              </a:lnSpc>
              <a:defRPr sz="1600"/>
            </a:lvl1pPr>
            <a:lvl2pPr>
              <a:lnSpc>
                <a:spcPts val="2600"/>
              </a:lnSpc>
              <a:defRPr sz="1600"/>
            </a:lvl2pPr>
            <a:lvl3pPr>
              <a:lnSpc>
                <a:spcPts val="2600"/>
              </a:lnSpc>
              <a:defRPr sz="1600"/>
            </a:lvl3pPr>
            <a:lvl4pPr>
              <a:lnSpc>
                <a:spcPts val="2600"/>
              </a:lnSpc>
              <a:defRPr sz="1600"/>
            </a:lvl4pPr>
            <a:lvl5pPr>
              <a:lnSpc>
                <a:spcPts val="2600"/>
              </a:lnSpc>
              <a:defRPr sz="1600"/>
            </a:lvl5pPr>
          </a:lstStyle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11" name="Resim Yer Tutucusu 10">
            <a:extLst>
              <a:ext uri="{FF2B5EF4-FFF2-40B4-BE49-F238E27FC236}">
                <a16:creationId xmlns:a16="http://schemas.microsoft.com/office/drawing/2014/main" id="{582C2B31-DB43-4AEF-AA1E-62866E69E58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24" y="5943600"/>
            <a:ext cx="12188952" cy="9144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7" name="Tarih Yer Tutucusu 6">
            <a:extLst>
              <a:ext uri="{FF2B5EF4-FFF2-40B4-BE49-F238E27FC236}">
                <a16:creationId xmlns:a16="http://schemas.microsoft.com/office/drawing/2014/main" id="{860A2F77-6CFB-4347-9224-EFAA0C0EF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tr-TR" noProof="0"/>
              <a:t>20XX</a:t>
            </a:r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97C1F45E-8700-4861-AD21-BB7A09E1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tr-TR" noProof="0"/>
              <a:t>Sunum destesi başlığıaşlığı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B7283171-31EE-44C7-A031-9F840EDE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tr-TR" noProof="0" smtClean="0"/>
              <a:pPr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3750099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4" name="Tarih Yer Tutucusu 3">
            <a:extLst>
              <a:ext uri="{FF2B5EF4-FFF2-40B4-BE49-F238E27FC236}">
                <a16:creationId xmlns:a16="http://schemas.microsoft.com/office/drawing/2014/main" id="{001917CC-671D-47EA-B065-51E87EC27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r>
              <a:rPr lang="tr-TR" noProof="0"/>
              <a:t>20XX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r>
              <a:rPr lang="tr-TR" noProof="0"/>
              <a:t>Sunum destesi başlığıaşlığı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tr-TR" noProof="0" smtClean="0"/>
              <a:pPr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84" r:id="rId3"/>
    <p:sldLayoutId id="2147483671" r:id="rId4"/>
    <p:sldLayoutId id="2147483683" r:id="rId5"/>
    <p:sldLayoutId id="2147483667" r:id="rId6"/>
    <p:sldLayoutId id="2147483688" r:id="rId7"/>
    <p:sldLayoutId id="2147483673" r:id="rId8"/>
    <p:sldLayoutId id="2147483672" r:id="rId9"/>
    <p:sldLayoutId id="2147483669" r:id="rId10"/>
    <p:sldLayoutId id="2147483682" r:id="rId11"/>
    <p:sldLayoutId id="2147483663" r:id="rId12"/>
    <p:sldLayoutId id="2147483677" r:id="rId13"/>
    <p:sldLayoutId id="2147483653" r:id="rId14"/>
    <p:sldLayoutId id="2147483678" r:id="rId15"/>
    <p:sldLayoutId id="2147483650" r:id="rId16"/>
    <p:sldLayoutId id="2147483654" r:id="rId17"/>
    <p:sldLayoutId id="2147483681" r:id="rId18"/>
    <p:sldLayoutId id="2147483686" r:id="rId19"/>
    <p:sldLayoutId id="2147483690" r:id="rId20"/>
    <p:sldLayoutId id="2147483676" r:id="rId21"/>
    <p:sldLayoutId id="2147483680" r:id="rId22"/>
    <p:sldLayoutId id="2147483675" r:id="rId23"/>
    <p:sldLayoutId id="2147483652" r:id="rId24"/>
    <p:sldLayoutId id="2147483665" r:id="rId25"/>
    <p:sldLayoutId id="2147483655" r:id="rId26"/>
    <p:sldLayoutId id="2147483656" r:id="rId27"/>
    <p:sldLayoutId id="2147483657" r:id="rId2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50000"/>
              <a:lumOff val="50000"/>
            </a:schemeClr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1920" userDrawn="1">
          <p15:clr>
            <a:srgbClr val="F26B43"/>
          </p15:clr>
        </p15:guide>
        <p15:guide id="4" pos="5760" userDrawn="1">
          <p15:clr>
            <a:srgbClr val="F26B43"/>
          </p15:clr>
        </p15:guide>
        <p15:guide id="5" pos="7248" userDrawn="1">
          <p15:clr>
            <a:srgbClr val="F26B43"/>
          </p15:clr>
        </p15:guide>
        <p15:guide id="6" pos="4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Resim Yer Tutucusu 19" descr="metin, yazı tipi, grafik tasarım, grafik içeren bir resim&#10;&#10;Açıklama otomatik olarak oluşturuldu">
            <a:extLst>
              <a:ext uri="{FF2B5EF4-FFF2-40B4-BE49-F238E27FC236}">
                <a16:creationId xmlns:a16="http://schemas.microsoft.com/office/drawing/2014/main" id="{BEFC4335-4009-1E38-65E8-4E345535B46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t="12996" b="12996"/>
          <a:stretch/>
        </p:blipFill>
        <p:spPr>
          <a:xfrm>
            <a:off x="458839" y="390524"/>
            <a:ext cx="11274322" cy="4171951"/>
          </a:xfrm>
          <a:noFill/>
        </p:spPr>
      </p:pic>
      <p:sp>
        <p:nvSpPr>
          <p:cNvPr id="3" name="Alt Başlık 2">
            <a:extLst>
              <a:ext uri="{FF2B5EF4-FFF2-40B4-BE49-F238E27FC236}">
                <a16:creationId xmlns:a16="http://schemas.microsoft.com/office/drawing/2014/main" id="{1901B20D-4C28-4DA3-ABBD-718C22A5E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334" y="5004576"/>
            <a:ext cx="5236846" cy="1371600"/>
          </a:xfrm>
        </p:spPr>
        <p:txBody>
          <a:bodyPr rtlCol="0" anchor="ctr">
            <a:normAutofit/>
          </a:bodyPr>
          <a:lstStyle/>
          <a:p>
            <a:pPr rtl="0"/>
            <a:r>
              <a:rPr lang="tr-TR" sz="60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AUSSPRACHE</a:t>
            </a:r>
          </a:p>
        </p:txBody>
      </p:sp>
      <p:pic>
        <p:nvPicPr>
          <p:cNvPr id="28" name="Resim 27" descr="kırpıntı çizim, grafik, çizim, grafik tasarım içeren bir resim&#10;&#10;Açıklama otomatik olarak oluşturuldu">
            <a:extLst>
              <a:ext uri="{FF2B5EF4-FFF2-40B4-BE49-F238E27FC236}">
                <a16:creationId xmlns:a16="http://schemas.microsoft.com/office/drawing/2014/main" id="{A9BC2808-B53A-E551-549B-0D4CB3E7FA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24322" y="5582479"/>
            <a:ext cx="1126434" cy="1126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425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719F29B-F233-48AF-8261-F33A4E07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7851" y="283749"/>
            <a:ext cx="7287768" cy="1325563"/>
          </a:xfrm>
        </p:spPr>
        <p:txBody>
          <a:bodyPr rtlCol="0">
            <a:normAutofit/>
          </a:bodyPr>
          <a:lstStyle/>
          <a:p>
            <a:pPr rtl="0"/>
            <a:r>
              <a:rPr lang="tr-TR" sz="3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Buchstabenkombinationen</a:t>
            </a:r>
            <a:endParaRPr lang="tr-TR" sz="3600" dirty="0">
              <a:solidFill>
                <a:schemeClr val="tx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5E3EA69-4E0E-41BD-8095-A124225A264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109301" y="5355908"/>
            <a:ext cx="7287768" cy="926702"/>
          </a:xfrm>
        </p:spPr>
        <p:txBody>
          <a:bodyPr rtlCol="0">
            <a:normAutofit/>
          </a:bodyPr>
          <a:lstStyle/>
          <a:p>
            <a:pPr rtl="0"/>
            <a:r>
              <a:rPr lang="tr-TR" sz="1800" dirty="0" err="1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mich</a:t>
            </a:r>
            <a:r>
              <a:rPr lang="tr-TR" sz="1800" dirty="0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sz="1800" dirty="0" err="1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sprechen</a:t>
            </a:r>
            <a:r>
              <a:rPr lang="tr-TR" sz="1800" dirty="0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sz="1800" dirty="0" err="1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</a:t>
            </a:r>
            <a:r>
              <a:rPr lang="tr-TR" sz="1800" dirty="0" err="1">
                <a:solidFill>
                  <a:schemeClr val="tx2"/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ächeln</a:t>
            </a:r>
            <a:r>
              <a:rPr lang="tr-TR" sz="1800" dirty="0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sz="1800" dirty="0" err="1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leuchten</a:t>
            </a:r>
            <a:r>
              <a:rPr lang="tr-TR" sz="1800" dirty="0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…</a:t>
            </a:r>
          </a:p>
          <a:p>
            <a:pPr rtl="0"/>
            <a:r>
              <a:rPr lang="tr-TR" sz="1800" dirty="0" err="1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Licht</a:t>
            </a:r>
            <a:r>
              <a:rPr lang="tr-TR" sz="1800" dirty="0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sz="1800" dirty="0" err="1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Köchin</a:t>
            </a:r>
            <a:r>
              <a:rPr lang="tr-TR" sz="1800" dirty="0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sz="1800" dirty="0" err="1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Bücher</a:t>
            </a:r>
            <a:r>
              <a:rPr lang="tr-TR" sz="1800" dirty="0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sz="1800" dirty="0" err="1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Kirche</a:t>
            </a:r>
            <a:r>
              <a:rPr lang="tr-TR" sz="1800" dirty="0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…</a:t>
            </a:r>
          </a:p>
        </p:txBody>
      </p:sp>
      <p:sp>
        <p:nvSpPr>
          <p:cNvPr id="11" name="Tarih Yer Tutucusu 10">
            <a:extLst>
              <a:ext uri="{FF2B5EF4-FFF2-40B4-BE49-F238E27FC236}">
                <a16:creationId xmlns:a16="http://schemas.microsoft.com/office/drawing/2014/main" id="{AD240522-762B-4A1C-BAE4-2E57FC01F7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/>
          <a:p>
            <a:pPr rtl="0"/>
            <a:r>
              <a:rPr lang="tr-TR"/>
              <a:t>20XX</a:t>
            </a:r>
          </a:p>
        </p:txBody>
      </p:sp>
      <p:sp>
        <p:nvSpPr>
          <p:cNvPr id="8" name="Alt Başlık 2">
            <a:extLst>
              <a:ext uri="{FF2B5EF4-FFF2-40B4-BE49-F238E27FC236}">
                <a16:creationId xmlns:a16="http://schemas.microsoft.com/office/drawing/2014/main" id="{755ECB75-92F0-B224-6BCC-A87EE01863FD}"/>
              </a:ext>
            </a:extLst>
          </p:cNvPr>
          <p:cNvSpPr txBox="1">
            <a:spLocks/>
          </p:cNvSpPr>
          <p:nvPr/>
        </p:nvSpPr>
        <p:spPr>
          <a:xfrm>
            <a:off x="4109301" y="4159587"/>
            <a:ext cx="5095973" cy="1371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Tx/>
              <a:buChar char="-"/>
            </a:pPr>
            <a:r>
              <a:rPr lang="tr-TR" sz="24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ch</a:t>
            </a:r>
            <a:r>
              <a:rPr lang="tr-TR" sz="24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 </a:t>
            </a:r>
            <a:r>
              <a:rPr lang="tr-TR" sz="24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(</a:t>
            </a:r>
            <a:r>
              <a:rPr lang="tr-TR" sz="24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weiches</a:t>
            </a:r>
            <a:r>
              <a:rPr lang="tr-TR" sz="24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– yumuşak, kibar) </a:t>
            </a:r>
            <a:endParaRPr lang="tr-TR" sz="2400" dirty="0">
              <a:solidFill>
                <a:schemeClr val="tx1"/>
              </a:solidFill>
              <a:latin typeface="Abadi" panose="020F0502020204030204" pitchFamily="34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r>
              <a:rPr lang="tr-TR" sz="2400" dirty="0" err="1">
                <a:solidFill>
                  <a:schemeClr val="accent3">
                    <a:lumMod val="50000"/>
                  </a:schemeClr>
                </a:solidFill>
                <a:latin typeface="Abadi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Nach</a:t>
            </a:r>
            <a:r>
              <a:rPr lang="tr-TR" sz="2400" dirty="0">
                <a:latin typeface="Abadi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2400" dirty="0" err="1">
                <a:latin typeface="Abadi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hellen</a:t>
            </a:r>
            <a:r>
              <a:rPr lang="tr-TR" sz="2400" dirty="0">
                <a:latin typeface="Abadi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2400" dirty="0" err="1">
                <a:latin typeface="Abadi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Vokalen</a:t>
            </a:r>
            <a:r>
              <a:rPr lang="tr-TR" sz="2400" dirty="0">
                <a:latin typeface="Abadi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 (i, e, </a:t>
            </a:r>
            <a:r>
              <a:rPr lang="tr-TR" sz="2400" dirty="0" err="1">
                <a:latin typeface="Abadi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ie</a:t>
            </a:r>
            <a:r>
              <a:rPr lang="tr-TR" sz="2400" dirty="0">
                <a:latin typeface="Abadi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sz="2400" dirty="0" err="1">
                <a:latin typeface="Abadi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ei,ö</a:t>
            </a:r>
            <a:r>
              <a:rPr lang="tr-TR" sz="2400" dirty="0">
                <a:latin typeface="Abadi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, ü…)</a:t>
            </a:r>
            <a:endParaRPr lang="tr-TR" sz="24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2" name="Alt Başlık 2">
            <a:extLst>
              <a:ext uri="{FF2B5EF4-FFF2-40B4-BE49-F238E27FC236}">
                <a16:creationId xmlns:a16="http://schemas.microsoft.com/office/drawing/2014/main" id="{DFDF8163-47E1-F241-197A-C4AD49D7EDAC}"/>
              </a:ext>
            </a:extLst>
          </p:cNvPr>
          <p:cNvSpPr txBox="1">
            <a:spLocks/>
          </p:cNvSpPr>
          <p:nvPr/>
        </p:nvSpPr>
        <p:spPr>
          <a:xfrm>
            <a:off x="4038599" y="1580565"/>
            <a:ext cx="4443136" cy="1142566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Tx/>
              <a:buChar char="-"/>
            </a:pPr>
            <a:r>
              <a:rPr lang="tr-TR" sz="55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ch</a:t>
            </a:r>
            <a:r>
              <a:rPr lang="tr-TR" sz="55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 </a:t>
            </a:r>
            <a:r>
              <a:rPr lang="tr-TR" sz="55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(</a:t>
            </a:r>
            <a:r>
              <a:rPr lang="tr-TR" sz="55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hartes</a:t>
            </a:r>
            <a:r>
              <a:rPr lang="tr-TR" sz="55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– sert, kaba)</a:t>
            </a:r>
            <a:endParaRPr lang="tr-TR" sz="5500" dirty="0">
              <a:solidFill>
                <a:schemeClr val="tx1"/>
              </a:solidFill>
              <a:latin typeface="Abadi" panose="020F0502020204030204" pitchFamily="34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r>
              <a:rPr lang="tr-TR" sz="5500" dirty="0" err="1">
                <a:solidFill>
                  <a:schemeClr val="accent3">
                    <a:lumMod val="50000"/>
                  </a:schemeClr>
                </a:solidFill>
                <a:latin typeface="Abadi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Nach</a:t>
            </a:r>
            <a:r>
              <a:rPr lang="tr-TR" sz="5500" dirty="0">
                <a:latin typeface="Abadi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5500" dirty="0" err="1">
                <a:latin typeface="Abadi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dunklen</a:t>
            </a:r>
            <a:r>
              <a:rPr lang="tr-TR" sz="5500" dirty="0">
                <a:latin typeface="Abadi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5500" dirty="0" err="1">
                <a:latin typeface="Abadi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Vokalen</a:t>
            </a:r>
            <a:r>
              <a:rPr lang="tr-TR" sz="5500" dirty="0">
                <a:latin typeface="Abadi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 (a, u, o, </a:t>
            </a:r>
            <a:r>
              <a:rPr lang="tr-TR" sz="5500" dirty="0" err="1">
                <a:latin typeface="Abadi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au</a:t>
            </a:r>
            <a:r>
              <a:rPr lang="tr-TR" sz="5500" dirty="0">
                <a:latin typeface="Abadi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)</a:t>
            </a:r>
          </a:p>
          <a:p>
            <a:r>
              <a:rPr lang="tr-TR" sz="24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</a:p>
        </p:txBody>
      </p:sp>
      <p:sp>
        <p:nvSpPr>
          <p:cNvPr id="13" name="Alt Başlık 2">
            <a:extLst>
              <a:ext uri="{FF2B5EF4-FFF2-40B4-BE49-F238E27FC236}">
                <a16:creationId xmlns:a16="http://schemas.microsoft.com/office/drawing/2014/main" id="{D78F0D58-F7B9-74BC-36AE-CC406864E6D3}"/>
              </a:ext>
            </a:extLst>
          </p:cNvPr>
          <p:cNvSpPr txBox="1">
            <a:spLocks/>
          </p:cNvSpPr>
          <p:nvPr/>
        </p:nvSpPr>
        <p:spPr>
          <a:xfrm>
            <a:off x="8790104" y="1612883"/>
            <a:ext cx="3027146" cy="1371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000" b="0" i="0" dirty="0">
                <a:solidFill>
                  <a:srgbClr val="333333"/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Will man Essen m</a:t>
            </a:r>
            <a:r>
              <a:rPr lang="de-DE" sz="2000" b="1" i="0" dirty="0">
                <a:solidFill>
                  <a:schemeClr val="accent3">
                    <a:lumMod val="50000"/>
                  </a:schemeClr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ach</a:t>
            </a:r>
            <a:r>
              <a:rPr lang="de-DE" sz="2000" b="0" i="0" dirty="0">
                <a:solidFill>
                  <a:srgbClr val="333333"/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en, dann br</a:t>
            </a:r>
            <a:r>
              <a:rPr lang="de-DE" sz="2000" b="1" i="0" dirty="0">
                <a:solidFill>
                  <a:schemeClr val="accent3">
                    <a:lumMod val="50000"/>
                  </a:schemeClr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auch</a:t>
            </a:r>
            <a:r>
              <a:rPr lang="de-DE" sz="2000" b="0" i="0" dirty="0">
                <a:solidFill>
                  <a:srgbClr val="333333"/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t man dafür ein K</a:t>
            </a:r>
            <a:r>
              <a:rPr lang="de-DE" sz="2000" b="1" i="0" dirty="0">
                <a:solidFill>
                  <a:schemeClr val="accent3">
                    <a:lumMod val="50000"/>
                  </a:schemeClr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och</a:t>
            </a:r>
            <a:r>
              <a:rPr lang="de-DE" sz="2000" b="0" i="0" dirty="0">
                <a:solidFill>
                  <a:srgbClr val="333333"/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</a:t>
            </a:r>
            <a:r>
              <a:rPr lang="de-DE" sz="2000" b="1" i="0" dirty="0">
                <a:solidFill>
                  <a:schemeClr val="accent3">
                    <a:lumMod val="50000"/>
                  </a:schemeClr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uch</a:t>
            </a:r>
            <a:r>
              <a:rPr lang="tr-TR" sz="2000" b="1" i="0" dirty="0">
                <a:solidFill>
                  <a:schemeClr val="accent3">
                    <a:lumMod val="50000"/>
                  </a:schemeClr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.</a:t>
            </a:r>
            <a:endParaRPr lang="tr-TR" sz="1800" dirty="0">
              <a:solidFill>
                <a:schemeClr val="accent3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4" name="Alt Başlık 2">
            <a:extLst>
              <a:ext uri="{FF2B5EF4-FFF2-40B4-BE49-F238E27FC236}">
                <a16:creationId xmlns:a16="http://schemas.microsoft.com/office/drawing/2014/main" id="{D0F0F9EB-2F59-5E5C-384D-88FD0345ED7B}"/>
              </a:ext>
            </a:extLst>
          </p:cNvPr>
          <p:cNvSpPr txBox="1">
            <a:spLocks/>
          </p:cNvSpPr>
          <p:nvPr/>
        </p:nvSpPr>
        <p:spPr>
          <a:xfrm>
            <a:off x="4038599" y="2648347"/>
            <a:ext cx="7287768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dirty="0" err="1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machen</a:t>
            </a:r>
            <a:r>
              <a:rPr lang="tr-TR" sz="1800" dirty="0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sz="1800" dirty="0" err="1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lachen</a:t>
            </a:r>
            <a:r>
              <a:rPr lang="tr-TR" sz="1800" dirty="0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sz="1800" dirty="0" err="1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kochen</a:t>
            </a:r>
            <a:r>
              <a:rPr lang="tr-TR" sz="1800" dirty="0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sz="1800" dirty="0" err="1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brauchen</a:t>
            </a:r>
            <a:r>
              <a:rPr lang="tr-TR" sz="1800" dirty="0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… </a:t>
            </a:r>
          </a:p>
          <a:p>
            <a:r>
              <a:rPr lang="tr-TR" sz="1800" dirty="0" err="1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Koch</a:t>
            </a:r>
            <a:r>
              <a:rPr lang="tr-TR" sz="1800" dirty="0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sz="1800" dirty="0" err="1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Loch</a:t>
            </a:r>
            <a:r>
              <a:rPr lang="tr-TR" sz="1800" dirty="0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sz="1800" dirty="0" err="1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Buch</a:t>
            </a:r>
            <a:r>
              <a:rPr lang="tr-TR" sz="1800" dirty="0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63392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C9FCC9B-B5F4-944C-9364-E9871B7980B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66032" y="806369"/>
            <a:ext cx="7287768" cy="1371600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tr-TR" sz="20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ch</a:t>
            </a:r>
            <a:r>
              <a:rPr lang="tr-TR" sz="20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 </a:t>
            </a:r>
            <a:r>
              <a:rPr lang="tr-TR" sz="2000" dirty="0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istisnai durumlar</a:t>
            </a:r>
          </a:p>
          <a:p>
            <a:endParaRPr lang="tr-TR" sz="20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r>
              <a:rPr lang="tr-TR" sz="2000" dirty="0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Yabancı kelimelerde (aslı </a:t>
            </a:r>
            <a:r>
              <a:rPr lang="tr-TR" sz="2000" dirty="0" err="1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almanca</a:t>
            </a:r>
            <a:r>
              <a:rPr lang="tr-TR" sz="2000" dirty="0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olmayan kelimeler) </a:t>
            </a:r>
            <a:r>
              <a:rPr lang="tr-TR" sz="2000" dirty="0" err="1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ch</a:t>
            </a:r>
            <a:r>
              <a:rPr lang="tr-TR" sz="2000" dirty="0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farklı seslerde okunabilir. Bu durumlarda (k, ç, ş) olarak okunabilir.</a:t>
            </a:r>
          </a:p>
          <a:p>
            <a:r>
              <a:rPr lang="tr-TR" sz="2000" dirty="0">
                <a:solidFill>
                  <a:schemeClr val="tx2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</a:p>
          <a:p>
            <a:r>
              <a:rPr lang="tr-TR" sz="2000" dirty="0" err="1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Beispiel</a:t>
            </a:r>
            <a:r>
              <a:rPr lang="tr-TR" sz="2000" dirty="0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:</a:t>
            </a:r>
          </a:p>
          <a:p>
            <a:r>
              <a:rPr lang="tr-TR" sz="20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chatten</a:t>
            </a:r>
            <a:r>
              <a:rPr lang="tr-TR" sz="20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= ç sesi çıkarır</a:t>
            </a:r>
          </a:p>
          <a:p>
            <a:r>
              <a:rPr lang="tr-TR" sz="20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der </a:t>
            </a:r>
            <a:r>
              <a:rPr lang="tr-TR" sz="20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Charakter</a:t>
            </a:r>
            <a:r>
              <a:rPr lang="tr-TR" sz="20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= k sesi çıkarır</a:t>
            </a:r>
          </a:p>
          <a:p>
            <a:r>
              <a:rPr lang="tr-TR" sz="20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der </a:t>
            </a:r>
            <a:r>
              <a:rPr lang="tr-TR" sz="20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Macchiato</a:t>
            </a:r>
            <a:r>
              <a:rPr lang="tr-TR" sz="20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= k sesi çıkarır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09E6118-E6B8-B10E-D5CD-1CF7C16E9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tr-TR" noProof="0"/>
              <a:t>20XX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6B2DBFB-31BF-F472-B654-98FA7067A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tr-TR" noProof="0" smtClean="0"/>
              <a:t>3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3086678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7708C79-A4AC-4B5D-92DF-600737E4D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8686" y="365125"/>
            <a:ext cx="3703763" cy="1325563"/>
          </a:xfrm>
        </p:spPr>
        <p:txBody>
          <a:bodyPr rtlCol="0">
            <a:normAutofit/>
          </a:bodyPr>
          <a:lstStyle/>
          <a:p>
            <a:pPr rtl="0"/>
            <a:r>
              <a:rPr lang="tr-TR" sz="3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- </a:t>
            </a:r>
            <a:r>
              <a:rPr lang="tr-TR" sz="24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tsch</a:t>
            </a:r>
            <a:r>
              <a:rPr lang="tr-TR" sz="24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  </a:t>
            </a:r>
            <a:r>
              <a:rPr lang="tr-TR" sz="2400" dirty="0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ç sesi </a:t>
            </a:r>
            <a:r>
              <a:rPr lang="tr-TR" sz="2400" dirty="0" err="1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cıkarır</a:t>
            </a:r>
            <a:endParaRPr lang="tr-TR" sz="3200" dirty="0">
              <a:solidFill>
                <a:schemeClr val="accent3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3" name="Metin Yer Tutucusu 12">
            <a:extLst>
              <a:ext uri="{FF2B5EF4-FFF2-40B4-BE49-F238E27FC236}">
                <a16:creationId xmlns:a16="http://schemas.microsoft.com/office/drawing/2014/main" id="{8BF88255-7F56-4B30-96C2-60927A377B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583887" y="1448816"/>
            <a:ext cx="4114800" cy="1407847"/>
          </a:xfrm>
        </p:spPr>
        <p:txBody>
          <a:bodyPr rtlCol="0"/>
          <a:lstStyle/>
          <a:p>
            <a:pPr rtl="0"/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Die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Tasche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Die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Flasche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Der </a:t>
            </a:r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Mensch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</a:p>
          <a:p>
            <a:pPr rtl="0"/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löschen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schlafen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falsch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…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Meine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Ta</a:t>
            </a:r>
            <a:r>
              <a:rPr lang="tr-TR" dirty="0" err="1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sch</a:t>
            </a:r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ist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groß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.</a:t>
            </a:r>
          </a:p>
        </p:txBody>
      </p:sp>
      <p:sp>
        <p:nvSpPr>
          <p:cNvPr id="14" name="Metin Yer Tutucusu 13">
            <a:extLst>
              <a:ext uri="{FF2B5EF4-FFF2-40B4-BE49-F238E27FC236}">
                <a16:creationId xmlns:a16="http://schemas.microsoft.com/office/drawing/2014/main" id="{D32255BC-C6D7-45F4-AA99-1EBC2D1ABC4D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1668949" y="2876526"/>
            <a:ext cx="4114800" cy="457200"/>
          </a:xfrm>
        </p:spPr>
        <p:txBody>
          <a:bodyPr rtlCol="0">
            <a:normAutofit/>
          </a:bodyPr>
          <a:lstStyle/>
          <a:p>
            <a:pPr rtl="0"/>
            <a:r>
              <a:rPr lang="tr-TR" sz="24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- </a:t>
            </a:r>
            <a:r>
              <a:rPr lang="tr-TR" sz="24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sp</a:t>
            </a:r>
            <a:r>
              <a:rPr lang="tr-TR" sz="24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2400" dirty="0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(</a:t>
            </a:r>
            <a:r>
              <a:rPr lang="tr-TR" sz="2400" dirty="0" err="1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şp</a:t>
            </a:r>
            <a:r>
              <a:rPr lang="tr-TR" sz="2400" dirty="0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) </a:t>
            </a:r>
          </a:p>
        </p:txBody>
      </p:sp>
      <p:sp>
        <p:nvSpPr>
          <p:cNvPr id="15" name="Metin Yer Tutucusu 14">
            <a:extLst>
              <a:ext uri="{FF2B5EF4-FFF2-40B4-BE49-F238E27FC236}">
                <a16:creationId xmlns:a16="http://schemas.microsoft.com/office/drawing/2014/main" id="{95C519DA-06A3-4391-AAF4-8C7122770C3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969553" y="3117386"/>
            <a:ext cx="4114800" cy="457200"/>
          </a:xfrm>
        </p:spPr>
        <p:txBody>
          <a:bodyPr rtlCol="0">
            <a:normAutofit/>
          </a:bodyPr>
          <a:lstStyle/>
          <a:p>
            <a:pPr rtl="0"/>
            <a:r>
              <a:rPr lang="tr-TR" sz="24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- </a:t>
            </a:r>
            <a:r>
              <a:rPr lang="tr-TR" sz="24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st</a:t>
            </a:r>
            <a:r>
              <a:rPr lang="tr-TR" sz="24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2400" dirty="0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(</a:t>
            </a:r>
            <a:r>
              <a:rPr lang="tr-TR" sz="2400" dirty="0" err="1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şt</a:t>
            </a:r>
            <a:r>
              <a:rPr lang="tr-TR" sz="2400" dirty="0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)</a:t>
            </a:r>
          </a:p>
        </p:txBody>
      </p:sp>
      <p:sp>
        <p:nvSpPr>
          <p:cNvPr id="16" name="Metin Yer Tutucusu 15">
            <a:extLst>
              <a:ext uri="{FF2B5EF4-FFF2-40B4-BE49-F238E27FC236}">
                <a16:creationId xmlns:a16="http://schemas.microsoft.com/office/drawing/2014/main" id="{4A05B1DF-9A99-47CA-BA3D-7881266BCC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668949" y="3524275"/>
            <a:ext cx="4114800" cy="1866312"/>
          </a:xfrm>
        </p:spPr>
        <p:txBody>
          <a:bodyPr rtlCol="0"/>
          <a:lstStyle/>
          <a:p>
            <a:pPr rtl="0"/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Die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Sprache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Der </a:t>
            </a:r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Sport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…</a:t>
            </a:r>
          </a:p>
          <a:p>
            <a:pPr rtl="0"/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sparen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spielen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springen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sprechen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…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Ich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dirty="0" err="1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sp</a:t>
            </a:r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reche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Deutsch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. 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Ich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mache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gern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dirty="0" err="1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Sp</a:t>
            </a:r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ort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.</a:t>
            </a:r>
          </a:p>
          <a:p>
            <a:pPr rtl="0"/>
            <a:endParaRPr lang="tr-TR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7" name="Metin Yer Tutucusu 16">
            <a:extLst>
              <a:ext uri="{FF2B5EF4-FFF2-40B4-BE49-F238E27FC236}">
                <a16:creationId xmlns:a16="http://schemas.microsoft.com/office/drawing/2014/main" id="{8B1A13A6-E2A0-4091-A4B3-A50F0962D12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583887" y="3711481"/>
            <a:ext cx="4114800" cy="1326972"/>
          </a:xfrm>
        </p:spPr>
        <p:txBody>
          <a:bodyPr rtlCol="0"/>
          <a:lstStyle/>
          <a:p>
            <a:pPr rtl="0"/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Die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Straße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Der </a:t>
            </a:r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Strohhalm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…</a:t>
            </a:r>
          </a:p>
          <a:p>
            <a:pPr rtl="0"/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stehen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streiten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stürzen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…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Die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dirty="0" err="1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St</a:t>
            </a:r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raße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ist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schmutzig</a:t>
            </a:r>
            <a:r>
              <a:rPr lang="tr-TR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.</a:t>
            </a:r>
          </a:p>
        </p:txBody>
      </p:sp>
      <p:sp>
        <p:nvSpPr>
          <p:cNvPr id="44" name="Tarih Yer Tutucusu 43">
            <a:extLst>
              <a:ext uri="{FF2B5EF4-FFF2-40B4-BE49-F238E27FC236}">
                <a16:creationId xmlns:a16="http://schemas.microsoft.com/office/drawing/2014/main" id="{61DE0949-C611-4117-B02A-4967EA7F75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/>
          <a:p>
            <a:pPr rtl="0"/>
            <a:r>
              <a:rPr lang="tr-TR"/>
              <a:t>20XX</a:t>
            </a:r>
          </a:p>
        </p:txBody>
      </p:sp>
      <p:sp>
        <p:nvSpPr>
          <p:cNvPr id="45" name="Alt Bilgi Yer Tutucusu 44">
            <a:extLst>
              <a:ext uri="{FF2B5EF4-FFF2-40B4-BE49-F238E27FC236}">
                <a16:creationId xmlns:a16="http://schemas.microsoft.com/office/drawing/2014/main" id="{6F1B995D-1532-48CE-A2C5-425EE1771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/>
          <a:p>
            <a:pPr rtl="0"/>
            <a:r>
              <a:rPr lang="tr-TR"/>
              <a:t>Sunum destesi başlığıaşlığı</a:t>
            </a:r>
          </a:p>
        </p:txBody>
      </p:sp>
      <p:sp>
        <p:nvSpPr>
          <p:cNvPr id="46" name="Slayt Numarası Yer Tutucusu 45">
            <a:extLst>
              <a:ext uri="{FF2B5EF4-FFF2-40B4-BE49-F238E27FC236}">
                <a16:creationId xmlns:a16="http://schemas.microsoft.com/office/drawing/2014/main" id="{B057FC65-DE77-429F-8B3E-E77AD3578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/>
          <a:p>
            <a:pPr rtl="0"/>
            <a:fld id="{B5CEABB6-07DC-46E8-9B57-56EC44A396E5}" type="slidenum">
              <a:rPr lang="tr-TR" smtClean="0"/>
              <a:pPr rtl="0"/>
              <a:t>4</a:t>
            </a:fld>
            <a:endParaRPr lang="tr-TR"/>
          </a:p>
        </p:txBody>
      </p:sp>
      <p:pic>
        <p:nvPicPr>
          <p:cNvPr id="9" name="Resim Yer Tutucusu 8" descr="metin, grafik, grafik tasarım, yazı tipi içeren bir resim&#10;&#10;Açıklama otomatik olarak oluşturuldu">
            <a:extLst>
              <a:ext uri="{FF2B5EF4-FFF2-40B4-BE49-F238E27FC236}">
                <a16:creationId xmlns:a16="http://schemas.microsoft.com/office/drawing/2014/main" id="{F126F4B9-0748-224D-3F0C-F1C0439B5D8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t="44686" b="44686"/>
          <a:stretch>
            <a:fillRect/>
          </a:stretch>
        </p:blipFill>
        <p:spPr>
          <a:xfrm>
            <a:off x="1524" y="5908956"/>
            <a:ext cx="12188952" cy="949044"/>
          </a:xfrm>
        </p:spPr>
      </p:pic>
      <p:sp>
        <p:nvSpPr>
          <p:cNvPr id="22" name="Metin Yer Tutucusu 21">
            <a:extLst>
              <a:ext uri="{FF2B5EF4-FFF2-40B4-BE49-F238E27FC236}">
                <a16:creationId xmlns:a16="http://schemas.microsoft.com/office/drawing/2014/main" id="{606D0371-A928-B523-2DC6-F17A502EC98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68949" y="1467413"/>
            <a:ext cx="4114800" cy="914400"/>
          </a:xfrm>
        </p:spPr>
        <p:txBody>
          <a:bodyPr/>
          <a:lstStyle/>
          <a:p>
            <a:r>
              <a:rPr lang="tr-TR" sz="18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Deutschland</a:t>
            </a:r>
            <a:r>
              <a:rPr lang="tr-TR" sz="1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sz="18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Tschüss</a:t>
            </a:r>
            <a:r>
              <a:rPr lang="tr-TR" sz="1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sz="18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Autsch</a:t>
            </a:r>
            <a:endParaRPr lang="tr-TR" sz="18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8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Ich</a:t>
            </a:r>
            <a:r>
              <a:rPr lang="tr-TR" sz="1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lebe in </a:t>
            </a:r>
            <a:r>
              <a:rPr lang="tr-TR" sz="18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Deu</a:t>
            </a:r>
            <a:r>
              <a:rPr lang="tr-TR" sz="1800" dirty="0" err="1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tsch</a:t>
            </a:r>
            <a:r>
              <a:rPr lang="tr-TR" sz="18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land</a:t>
            </a:r>
            <a:r>
              <a:rPr lang="tr-TR" sz="1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. </a:t>
            </a:r>
          </a:p>
        </p:txBody>
      </p:sp>
      <p:sp>
        <p:nvSpPr>
          <p:cNvPr id="23" name="Başlık 1">
            <a:extLst>
              <a:ext uri="{FF2B5EF4-FFF2-40B4-BE49-F238E27FC236}">
                <a16:creationId xmlns:a16="http://schemas.microsoft.com/office/drawing/2014/main" id="{2A268DF1-EB4A-F737-1CF3-64D07ABF30D2}"/>
              </a:ext>
            </a:extLst>
          </p:cNvPr>
          <p:cNvSpPr txBox="1">
            <a:spLocks/>
          </p:cNvSpPr>
          <p:nvPr/>
        </p:nvSpPr>
        <p:spPr>
          <a:xfrm>
            <a:off x="6963091" y="274974"/>
            <a:ext cx="45357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</a:lstStyle>
          <a:p>
            <a:r>
              <a:rPr lang="tr-TR" sz="3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- </a:t>
            </a:r>
            <a:r>
              <a:rPr lang="tr-TR" sz="24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sch</a:t>
            </a:r>
            <a:r>
              <a:rPr lang="tr-TR" sz="24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 </a:t>
            </a:r>
            <a:r>
              <a:rPr lang="tr-TR" sz="2400" dirty="0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ş sesi </a:t>
            </a:r>
            <a:r>
              <a:rPr lang="tr-TR" sz="2400" dirty="0" err="1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cıkarır</a:t>
            </a:r>
            <a:endParaRPr lang="tr-TR" sz="3200" dirty="0">
              <a:solidFill>
                <a:schemeClr val="accent3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411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Resim Yer Tutucusu 21" descr="metin, yazı tipi, grafik tasarım, grafik içeren bir resim&#10;&#10;Açıklama otomatik olarak oluşturuldu">
            <a:extLst>
              <a:ext uri="{FF2B5EF4-FFF2-40B4-BE49-F238E27FC236}">
                <a16:creationId xmlns:a16="http://schemas.microsoft.com/office/drawing/2014/main" id="{1F1B5F86-3BA3-39F3-F2CA-A143BC11E198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 rotWithShape="1">
          <a:blip r:embed="rId3"/>
          <a:srcRect t="32554" r="-1" b="29936"/>
          <a:stretch/>
        </p:blipFill>
        <p:spPr>
          <a:xfrm>
            <a:off x="1524" y="4572000"/>
            <a:ext cx="12188952" cy="2286000"/>
          </a:xfrm>
          <a:noFill/>
        </p:spPr>
      </p:pic>
      <p:sp>
        <p:nvSpPr>
          <p:cNvPr id="11" name="Metin Yer Tutucusu 10">
            <a:extLst>
              <a:ext uri="{FF2B5EF4-FFF2-40B4-BE49-F238E27FC236}">
                <a16:creationId xmlns:a16="http://schemas.microsoft.com/office/drawing/2014/main" id="{5EBD5053-EA58-46CE-BE67-4A2A342417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58305" y="1696389"/>
            <a:ext cx="3210331" cy="3647605"/>
          </a:xfrm>
        </p:spPr>
        <p:txBody>
          <a:bodyPr vert="horz" lIns="91440" tIns="457200" rIns="91440" bIns="45720" rtlCol="0">
            <a:normAutofit/>
          </a:bodyPr>
          <a:lstStyle/>
          <a:p>
            <a:r>
              <a:rPr lang="tr-TR" b="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-z </a:t>
            </a:r>
            <a:r>
              <a:rPr lang="tr-TR" b="0" kern="12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rPr>
              <a:t>(</a:t>
            </a:r>
            <a:r>
              <a:rPr lang="tr-TR" b="0" kern="12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rPr>
              <a:t>ts</a:t>
            </a:r>
            <a:r>
              <a:rPr lang="tr-TR" b="0" kern="12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rPr>
              <a:t>)</a:t>
            </a:r>
          </a:p>
          <a:p>
            <a:endParaRPr lang="tr-TR" b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r>
              <a:rPr lang="tr-TR" sz="1800" b="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Tom</a:t>
            </a:r>
            <a:r>
              <a:rPr lang="tr-TR" sz="1800" b="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1800" b="0" kern="1200" dirty="0" err="1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z</a:t>
            </a:r>
            <a:r>
              <a:rPr lang="tr-TR" sz="1800" b="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eichnet</a:t>
            </a:r>
            <a:r>
              <a:rPr lang="tr-TR" sz="1800" b="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1800" b="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etwas</a:t>
            </a:r>
            <a:r>
              <a:rPr lang="tr-TR" sz="1800" b="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.</a:t>
            </a:r>
          </a:p>
          <a:p>
            <a:r>
              <a:rPr lang="tr-TR" sz="1800" b="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</a:p>
          <a:p>
            <a:r>
              <a:rPr lang="tr-TR" sz="1800" b="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Null</a:t>
            </a:r>
            <a:r>
              <a:rPr lang="tr-TR" sz="1800" b="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1800" b="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ist</a:t>
            </a:r>
            <a:r>
              <a:rPr lang="tr-TR" sz="1800" b="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1800" b="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eine</a:t>
            </a:r>
            <a:r>
              <a:rPr lang="tr-TR" sz="1800" b="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1800" b="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ganze</a:t>
            </a:r>
            <a:r>
              <a:rPr lang="tr-TR" sz="1800" b="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1800" b="0" kern="1200" dirty="0" err="1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Z</a:t>
            </a:r>
            <a:r>
              <a:rPr lang="tr-TR" sz="1800" b="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ahl</a:t>
            </a:r>
            <a:r>
              <a:rPr lang="tr-TR" sz="1800" b="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.</a:t>
            </a:r>
          </a:p>
          <a:p>
            <a:endParaRPr lang="tr-TR" b="0" kern="1200" dirty="0"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4" name="Tarih Yer Tutucusu 33">
            <a:extLst>
              <a:ext uri="{FF2B5EF4-FFF2-40B4-BE49-F238E27FC236}">
                <a16:creationId xmlns:a16="http://schemas.microsoft.com/office/drawing/2014/main" id="{819C09A1-D392-4696-8592-3B25D659C0D2}"/>
              </a:ext>
            </a:extLst>
          </p:cNvPr>
          <p:cNvSpPr>
            <a:spLocks noGrp="1"/>
          </p:cNvSpPr>
          <p:nvPr>
            <p:ph type="dt" sz="half" idx="20"/>
          </p:nvPr>
        </p:nvSpPr>
        <p:spPr>
          <a:xfrm>
            <a:off x="8382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tr-TR" kern="1200">
                <a:latin typeface="+mn-lt"/>
                <a:ea typeface="+mn-ea"/>
                <a:cs typeface="+mn-cs"/>
              </a:rPr>
              <a:t>20XX</a:t>
            </a:r>
          </a:p>
        </p:txBody>
      </p:sp>
      <p:sp>
        <p:nvSpPr>
          <p:cNvPr id="16" name="Metin Yer Tutucusu 15">
            <a:extLst>
              <a:ext uri="{FF2B5EF4-FFF2-40B4-BE49-F238E27FC236}">
                <a16:creationId xmlns:a16="http://schemas.microsoft.com/office/drawing/2014/main" id="{D83E8FE3-99F6-BBB4-F76A-5F0BE282D46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516628" y="1696389"/>
            <a:ext cx="3209544" cy="3648456"/>
          </a:xfrm>
        </p:spPr>
        <p:txBody>
          <a:bodyPr vert="horz" lIns="91440" tIns="457200" rIns="91440" bIns="45720" rtlCol="0">
            <a:normAutofit/>
          </a:bodyPr>
          <a:lstStyle/>
          <a:p>
            <a:r>
              <a:rPr lang="tr-TR" b="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-</a:t>
            </a:r>
            <a:r>
              <a:rPr lang="tr-TR" b="0" kern="120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ei</a:t>
            </a:r>
            <a:r>
              <a:rPr lang="tr-TR" b="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lang="tr-TR" b="0" kern="12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rPr>
              <a:t>(ay)</a:t>
            </a:r>
          </a:p>
        </p:txBody>
      </p:sp>
      <p:sp>
        <p:nvSpPr>
          <p:cNvPr id="93" name="Metin Yer Tutucusu 92">
            <a:extLst>
              <a:ext uri="{FF2B5EF4-FFF2-40B4-BE49-F238E27FC236}">
                <a16:creationId xmlns:a16="http://schemas.microsoft.com/office/drawing/2014/main" id="{2D351F77-E140-4DAA-A784-D408B3585ED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765548" y="2750695"/>
            <a:ext cx="2743200" cy="246588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tr-TR" sz="1800" kern="12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Der </a:t>
            </a:r>
            <a:r>
              <a:rPr lang="tr-TR" sz="1800" kern="12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Eimer</a:t>
            </a:r>
            <a:r>
              <a:rPr lang="tr-TR" sz="1800" kern="12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sz="1800" kern="12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das</a:t>
            </a:r>
            <a:r>
              <a:rPr lang="tr-TR" sz="1800" kern="12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1800" kern="12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Eis</a:t>
            </a:r>
            <a:r>
              <a:rPr lang="tr-TR" sz="1800" kern="12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der </a:t>
            </a:r>
            <a:r>
              <a:rPr lang="tr-TR" sz="1800" kern="12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Bleistift</a:t>
            </a:r>
            <a:r>
              <a:rPr lang="tr-TR" sz="1800" kern="12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…</a:t>
            </a:r>
          </a:p>
          <a:p>
            <a:r>
              <a:rPr lang="tr-TR" sz="1800" kern="12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schreiben</a:t>
            </a:r>
            <a:r>
              <a:rPr lang="tr-TR" sz="1800" kern="12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sz="1800" kern="12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zeichnen</a:t>
            </a:r>
            <a:r>
              <a:rPr lang="tr-TR" sz="1800" kern="12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sz="1800" kern="12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weinen</a:t>
            </a:r>
            <a:r>
              <a:rPr lang="tr-TR" sz="1800" kern="12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…</a:t>
            </a:r>
          </a:p>
          <a:p>
            <a:endParaRPr lang="tr-TR" sz="1800" kern="12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r>
              <a:rPr lang="tr-TR" sz="1800" kern="12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Ich</a:t>
            </a:r>
            <a:r>
              <a:rPr lang="tr-TR" sz="1800" kern="12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1800" kern="12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mag</a:t>
            </a:r>
            <a:r>
              <a:rPr lang="tr-TR" sz="1800" kern="12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1800" kern="12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kein</a:t>
            </a:r>
            <a:r>
              <a:rPr lang="tr-TR" sz="1800" kern="12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1800" kern="1200" dirty="0" err="1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Ei</a:t>
            </a:r>
            <a:r>
              <a:rPr lang="tr-TR" sz="1800" kern="12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</a:t>
            </a:r>
            <a:r>
              <a:rPr lang="tr-TR" sz="1800" kern="12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.</a:t>
            </a:r>
          </a:p>
          <a:p>
            <a:endParaRPr lang="tr-TR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98" name="Footer Placeholder 8">
            <a:extLst>
              <a:ext uri="{FF2B5EF4-FFF2-40B4-BE49-F238E27FC236}">
                <a16:creationId xmlns:a16="http://schemas.microsoft.com/office/drawing/2014/main" id="{E02253E9-A95D-7034-0A9C-BC564A5BB4FF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 rtl="0">
              <a:spcAft>
                <a:spcPts val="600"/>
              </a:spcAft>
            </a:pPr>
            <a:r>
              <a:rPr lang="tr-TR" noProof="0"/>
              <a:t>Sunum destesi başlığıaşlığı</a:t>
            </a:r>
          </a:p>
        </p:txBody>
      </p:sp>
      <p:sp>
        <p:nvSpPr>
          <p:cNvPr id="17" name="Metin Yer Tutucusu 15">
            <a:extLst>
              <a:ext uri="{FF2B5EF4-FFF2-40B4-BE49-F238E27FC236}">
                <a16:creationId xmlns:a16="http://schemas.microsoft.com/office/drawing/2014/main" id="{2BF0DFE3-814A-48F4-BD1A-CFE509DF07A0}"/>
              </a:ext>
            </a:extLst>
          </p:cNvPr>
          <p:cNvSpPr txBox="1">
            <a:spLocks/>
          </p:cNvSpPr>
          <p:nvPr/>
        </p:nvSpPr>
        <p:spPr>
          <a:xfrm>
            <a:off x="8148764" y="1696389"/>
            <a:ext cx="3209544" cy="36484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 vert="horz" lIns="91440" tIns="45720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kern="1200">
                <a:solidFill>
                  <a:schemeClr val="accent4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3200" b="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-</a:t>
            </a:r>
            <a:r>
              <a:rPr lang="tr-TR" sz="3200" b="0" kern="120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eu</a:t>
            </a:r>
            <a:r>
              <a:rPr lang="tr-TR" sz="3200" b="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lang="tr-TR" sz="3200" b="0" kern="12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rPr>
              <a:t>(oy)</a:t>
            </a:r>
          </a:p>
        </p:txBody>
      </p:sp>
      <p:sp>
        <p:nvSpPr>
          <p:cNvPr id="18" name="Metin Yer Tutucusu 92">
            <a:extLst>
              <a:ext uri="{FF2B5EF4-FFF2-40B4-BE49-F238E27FC236}">
                <a16:creationId xmlns:a16="http://schemas.microsoft.com/office/drawing/2014/main" id="{F20A3CD4-F934-DD33-FF19-DADCC559418B}"/>
              </a:ext>
            </a:extLst>
          </p:cNvPr>
          <p:cNvSpPr txBox="1">
            <a:spLocks/>
          </p:cNvSpPr>
          <p:nvPr/>
        </p:nvSpPr>
        <p:spPr>
          <a:xfrm>
            <a:off x="8377130" y="2750695"/>
            <a:ext cx="2743200" cy="24658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2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2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ts val="2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ts val="2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ts val="2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tr-TR" sz="180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Die</a:t>
            </a:r>
            <a:r>
              <a:rPr lang="tr-TR" sz="180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180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Eule</a:t>
            </a:r>
            <a:r>
              <a:rPr lang="tr-TR" sz="180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sz="180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Das</a:t>
            </a:r>
            <a:r>
              <a:rPr lang="tr-TR" sz="180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180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Abenteuer</a:t>
            </a:r>
            <a:r>
              <a:rPr lang="tr-TR" sz="180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sz="180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Deutsch</a:t>
            </a:r>
            <a:r>
              <a:rPr lang="tr-TR" sz="180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Euro…</a:t>
            </a:r>
          </a:p>
          <a:p>
            <a:pPr algn="ctr">
              <a:lnSpc>
                <a:spcPct val="90000"/>
              </a:lnSpc>
            </a:pPr>
            <a:r>
              <a:rPr lang="tr-TR" sz="180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Die</a:t>
            </a:r>
            <a:r>
              <a:rPr lang="tr-TR" sz="180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180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</a:t>
            </a:r>
            <a:r>
              <a:rPr lang="tr-TR" sz="1800" kern="1200" dirty="0" err="1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eu</a:t>
            </a:r>
            <a:r>
              <a:rPr lang="tr-TR" sz="180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tsche</a:t>
            </a:r>
            <a:r>
              <a:rPr lang="tr-TR" sz="180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180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Sprache</a:t>
            </a:r>
            <a:r>
              <a:rPr lang="tr-TR" sz="180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180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ist</a:t>
            </a:r>
            <a:r>
              <a:rPr lang="tr-TR" sz="180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180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nicht</a:t>
            </a:r>
            <a:r>
              <a:rPr lang="tr-TR" sz="180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180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schwierig</a:t>
            </a:r>
            <a:r>
              <a:rPr lang="tr-TR" sz="180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.</a:t>
            </a:r>
          </a:p>
          <a:p>
            <a:pPr algn="ctr">
              <a:lnSpc>
                <a:spcPct val="90000"/>
              </a:lnSpc>
            </a:pPr>
            <a:r>
              <a:rPr lang="tr-TR" sz="180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Hier</a:t>
            </a:r>
            <a:r>
              <a:rPr lang="tr-TR" sz="180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180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sind</a:t>
            </a:r>
            <a:r>
              <a:rPr lang="tr-TR" sz="180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180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n</a:t>
            </a:r>
            <a:r>
              <a:rPr lang="tr-TR" sz="1800" kern="1200" dirty="0" err="1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eu</a:t>
            </a:r>
            <a:r>
              <a:rPr lang="tr-TR" sz="180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n</a:t>
            </a:r>
            <a:r>
              <a:rPr lang="tr-TR" sz="180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180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Eier</a:t>
            </a:r>
            <a:r>
              <a:rPr lang="tr-TR" sz="180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im </a:t>
            </a:r>
            <a:r>
              <a:rPr lang="tr-TR" sz="180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Kühlschrank</a:t>
            </a:r>
            <a:r>
              <a:rPr lang="tr-TR" sz="180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.</a:t>
            </a:r>
          </a:p>
          <a:p>
            <a:pPr algn="ctr">
              <a:lnSpc>
                <a:spcPct val="90000"/>
              </a:lnSpc>
            </a:pPr>
            <a:endParaRPr lang="tr-TR" sz="1800" kern="1200" dirty="0">
              <a:solidFill>
                <a:schemeClr val="tx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algn="ctr">
              <a:lnSpc>
                <a:spcPct val="90000"/>
              </a:lnSpc>
            </a:pPr>
            <a:endParaRPr lang="tr-TR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6" name="Slayt Numarası Yer Tutucusu 35">
            <a:extLst>
              <a:ext uri="{FF2B5EF4-FFF2-40B4-BE49-F238E27FC236}">
                <a16:creationId xmlns:a16="http://schemas.microsoft.com/office/drawing/2014/main" id="{AC12BBEE-57EB-45AB-B1F9-947F7072A69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5CEABB6-07DC-46E8-9B57-56EC44A396E5}" type="slidenum">
              <a:rPr lang="tr-TR" smtClean="0"/>
              <a:pPr>
                <a:spcAft>
                  <a:spcPts val="600"/>
                </a:spcAft>
              </a:pPr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4782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Resim Yer Tutucusu 21" descr="metin, yazı tipi, grafik tasarım, grafik içeren bir resim&#10;&#10;Açıklama otomatik olarak oluşturuldu">
            <a:extLst>
              <a:ext uri="{FF2B5EF4-FFF2-40B4-BE49-F238E27FC236}">
                <a16:creationId xmlns:a16="http://schemas.microsoft.com/office/drawing/2014/main" id="{1F1B5F86-3BA3-39F3-F2CA-A143BC11E198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 rotWithShape="1">
          <a:blip r:embed="rId3"/>
          <a:srcRect t="32554" r="-1" b="29936"/>
          <a:stretch/>
        </p:blipFill>
        <p:spPr>
          <a:xfrm>
            <a:off x="1524" y="4572000"/>
            <a:ext cx="12188952" cy="2286000"/>
          </a:xfrm>
          <a:noFill/>
        </p:spPr>
      </p:pic>
      <p:sp>
        <p:nvSpPr>
          <p:cNvPr id="34" name="Tarih Yer Tutucusu 33">
            <a:extLst>
              <a:ext uri="{FF2B5EF4-FFF2-40B4-BE49-F238E27FC236}">
                <a16:creationId xmlns:a16="http://schemas.microsoft.com/office/drawing/2014/main" id="{819C09A1-D392-4696-8592-3B25D659C0D2}"/>
              </a:ext>
            </a:extLst>
          </p:cNvPr>
          <p:cNvSpPr>
            <a:spLocks noGrp="1"/>
          </p:cNvSpPr>
          <p:nvPr>
            <p:ph type="dt" sz="half" idx="20"/>
          </p:nvPr>
        </p:nvSpPr>
        <p:spPr>
          <a:xfrm>
            <a:off x="8382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tr-TR" kern="1200">
                <a:latin typeface="+mn-lt"/>
                <a:ea typeface="+mn-ea"/>
                <a:cs typeface="+mn-cs"/>
              </a:rPr>
              <a:t>20XX</a:t>
            </a:r>
          </a:p>
        </p:txBody>
      </p:sp>
      <p:sp>
        <p:nvSpPr>
          <p:cNvPr id="16" name="Metin Yer Tutucusu 15">
            <a:extLst>
              <a:ext uri="{FF2B5EF4-FFF2-40B4-BE49-F238E27FC236}">
                <a16:creationId xmlns:a16="http://schemas.microsoft.com/office/drawing/2014/main" id="{D83E8FE3-99F6-BBB4-F76A-5F0BE282D46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073417" y="1423012"/>
            <a:ext cx="3209544" cy="3648456"/>
          </a:xfrm>
        </p:spPr>
        <p:txBody>
          <a:bodyPr vert="horz" lIns="91440" tIns="457200" rIns="91440" bIns="45720" rtlCol="0">
            <a:normAutofit/>
          </a:bodyPr>
          <a:lstStyle/>
          <a:p>
            <a:r>
              <a:rPr lang="tr-TR" b="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-h </a:t>
            </a:r>
            <a:endParaRPr lang="tr-TR" b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3" name="Metin Yer Tutucusu 92">
            <a:extLst>
              <a:ext uri="{FF2B5EF4-FFF2-40B4-BE49-F238E27FC236}">
                <a16:creationId xmlns:a16="http://schemas.microsoft.com/office/drawing/2014/main" id="{2D351F77-E140-4DAA-A784-D408B3585ED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306589" y="2405843"/>
            <a:ext cx="2743200" cy="246588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tr-TR" sz="1800" kern="12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Der </a:t>
            </a:r>
            <a:r>
              <a:rPr lang="tr-TR" sz="1800" kern="12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Lehrer</a:t>
            </a:r>
            <a:r>
              <a:rPr lang="tr-TR" sz="1800" kern="12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sz="1800" kern="12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Die</a:t>
            </a:r>
            <a:r>
              <a:rPr lang="tr-TR" sz="1800" kern="12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1800" kern="12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Ahnung</a:t>
            </a:r>
            <a:r>
              <a:rPr lang="tr-TR" sz="1800" kern="12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sz="1800" kern="12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lahm</a:t>
            </a:r>
            <a:r>
              <a:rPr lang="tr-TR" sz="1800" kern="12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sz="1800" kern="12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Lohn</a:t>
            </a:r>
            <a:r>
              <a:rPr lang="tr-TR" sz="1800" kern="12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Sahne</a:t>
            </a:r>
            <a:r>
              <a:rPr lang="tr-TR" sz="1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…</a:t>
            </a:r>
            <a:endParaRPr lang="tr-TR" sz="1800" kern="12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endParaRPr lang="tr-TR" sz="1800" kern="12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r>
              <a:rPr lang="tr-TR" sz="1800" kern="12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Ich</a:t>
            </a:r>
            <a:r>
              <a:rPr lang="tr-TR" sz="1800" kern="12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1800" kern="12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habe</a:t>
            </a:r>
            <a:r>
              <a:rPr lang="tr-TR" sz="1800" kern="12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1800" kern="12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keine</a:t>
            </a:r>
            <a:r>
              <a:rPr lang="tr-TR" sz="1800" kern="12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1800" kern="12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</a:t>
            </a:r>
            <a:r>
              <a:rPr lang="tr-TR" sz="1800" kern="1200" dirty="0" err="1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h</a:t>
            </a:r>
            <a:r>
              <a:rPr lang="tr-TR" sz="1800" kern="12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nung</a:t>
            </a:r>
            <a:r>
              <a:rPr lang="tr-TR" sz="1800" kern="12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. </a:t>
            </a:r>
          </a:p>
          <a:p>
            <a:r>
              <a:rPr lang="tr-TR" sz="1600" kern="12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Ist</a:t>
            </a:r>
            <a:r>
              <a:rPr lang="tr-TR" sz="1600" kern="12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1600" kern="12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hier</a:t>
            </a:r>
            <a:r>
              <a:rPr lang="tr-TR" sz="1600" kern="12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1600" kern="12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eine</a:t>
            </a:r>
            <a:r>
              <a:rPr lang="tr-TR" sz="1600" kern="12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1600" kern="12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Apotheke</a:t>
            </a:r>
            <a:r>
              <a:rPr lang="tr-TR" sz="1600" kern="12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in der </a:t>
            </a:r>
            <a:r>
              <a:rPr lang="tr-TR" sz="1600" kern="12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N</a:t>
            </a:r>
            <a:r>
              <a:rPr lang="tr-TR" b="0" i="0" dirty="0" err="1"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ä</a:t>
            </a:r>
            <a:r>
              <a:rPr lang="tr-TR" b="0" i="0" dirty="0" err="1">
                <a:solidFill>
                  <a:schemeClr val="accent3">
                    <a:lumMod val="50000"/>
                  </a:schemeClr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h</a:t>
            </a:r>
            <a:r>
              <a:rPr lang="tr-TR" b="0" i="0" dirty="0" err="1"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</a:t>
            </a:r>
            <a:r>
              <a:rPr lang="tr-TR" b="0" i="0" dirty="0"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.</a:t>
            </a:r>
            <a:endParaRPr lang="tr-TR" kern="12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98" name="Footer Placeholder 8">
            <a:extLst>
              <a:ext uri="{FF2B5EF4-FFF2-40B4-BE49-F238E27FC236}">
                <a16:creationId xmlns:a16="http://schemas.microsoft.com/office/drawing/2014/main" id="{E02253E9-A95D-7034-0A9C-BC564A5BB4FF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 rtl="0">
              <a:spcAft>
                <a:spcPts val="600"/>
              </a:spcAft>
            </a:pPr>
            <a:r>
              <a:rPr lang="tr-TR" noProof="0"/>
              <a:t>Sunum destesi başlığıaşlığı</a:t>
            </a:r>
          </a:p>
        </p:txBody>
      </p:sp>
      <p:sp>
        <p:nvSpPr>
          <p:cNvPr id="17" name="Metin Yer Tutucusu 15">
            <a:extLst>
              <a:ext uri="{FF2B5EF4-FFF2-40B4-BE49-F238E27FC236}">
                <a16:creationId xmlns:a16="http://schemas.microsoft.com/office/drawing/2014/main" id="{2BF0DFE3-814A-48F4-BD1A-CFE509DF07A0}"/>
              </a:ext>
            </a:extLst>
          </p:cNvPr>
          <p:cNvSpPr txBox="1">
            <a:spLocks/>
          </p:cNvSpPr>
          <p:nvPr/>
        </p:nvSpPr>
        <p:spPr>
          <a:xfrm>
            <a:off x="7492746" y="1423012"/>
            <a:ext cx="3209544" cy="36484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 vert="horz" lIns="91440" tIns="45720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kern="1200">
                <a:solidFill>
                  <a:schemeClr val="accent4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3200" b="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-er </a:t>
            </a:r>
            <a:endParaRPr lang="tr-TR" sz="3200" b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" name="Metin Yer Tutucusu 92">
            <a:extLst>
              <a:ext uri="{FF2B5EF4-FFF2-40B4-BE49-F238E27FC236}">
                <a16:creationId xmlns:a16="http://schemas.microsoft.com/office/drawing/2014/main" id="{F20A3CD4-F934-DD33-FF19-DADCC559418B}"/>
              </a:ext>
            </a:extLst>
          </p:cNvPr>
          <p:cNvSpPr txBox="1">
            <a:spLocks/>
          </p:cNvSpPr>
          <p:nvPr/>
        </p:nvSpPr>
        <p:spPr>
          <a:xfrm>
            <a:off x="7725918" y="2533878"/>
            <a:ext cx="2743200" cy="24658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2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2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ts val="2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ts val="2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ts val="2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tr-TR" sz="180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Der </a:t>
            </a:r>
            <a:r>
              <a:rPr lang="tr-TR" sz="180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Lehrer</a:t>
            </a:r>
            <a:r>
              <a:rPr lang="tr-TR" sz="180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sz="180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Die</a:t>
            </a:r>
            <a:r>
              <a:rPr lang="tr-TR" sz="180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180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Schüler</a:t>
            </a:r>
            <a:r>
              <a:rPr lang="tr-TR" sz="180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sz="180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teuer</a:t>
            </a:r>
            <a:r>
              <a:rPr lang="tr-TR" sz="180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, </a:t>
            </a:r>
            <a:r>
              <a:rPr lang="tr-TR" sz="180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sauber</a:t>
            </a:r>
            <a:r>
              <a:rPr lang="tr-TR" sz="180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…</a:t>
            </a:r>
          </a:p>
          <a:p>
            <a:pPr algn="ctr">
              <a:lnSpc>
                <a:spcPct val="90000"/>
              </a:lnSpc>
            </a:pPr>
            <a:endParaRPr lang="tr-TR" sz="1800" dirty="0">
              <a:solidFill>
                <a:schemeClr val="tx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algn="ctr">
              <a:lnSpc>
                <a:spcPct val="90000"/>
              </a:lnSpc>
            </a:pPr>
            <a:r>
              <a:rPr lang="tr-TR" sz="180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Die</a:t>
            </a:r>
            <a:r>
              <a:rPr lang="tr-TR" sz="180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180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Jacke</a:t>
            </a:r>
            <a:r>
              <a:rPr lang="tr-TR" sz="180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180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ist</a:t>
            </a:r>
            <a:r>
              <a:rPr lang="tr-TR" sz="180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180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sehr</a:t>
            </a:r>
            <a:r>
              <a:rPr lang="tr-TR" sz="180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tr-TR" sz="1800" kern="1200" dirty="0" err="1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teu</a:t>
            </a:r>
            <a:r>
              <a:rPr lang="tr-TR" sz="1800" kern="1200" dirty="0" err="1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er</a:t>
            </a:r>
            <a:r>
              <a:rPr lang="tr-TR" sz="1800" kern="12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.</a:t>
            </a:r>
          </a:p>
          <a:p>
            <a:pPr algn="ctr">
              <a:lnSpc>
                <a:spcPct val="90000"/>
              </a:lnSpc>
            </a:pPr>
            <a:endParaRPr lang="tr-TR" sz="1800" kern="1200" dirty="0">
              <a:solidFill>
                <a:schemeClr val="tx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algn="ctr">
              <a:lnSpc>
                <a:spcPct val="90000"/>
              </a:lnSpc>
            </a:pPr>
            <a:endParaRPr lang="tr-TR" sz="1800" kern="1200" dirty="0">
              <a:solidFill>
                <a:schemeClr val="tx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algn="ctr">
              <a:lnSpc>
                <a:spcPct val="90000"/>
              </a:lnSpc>
            </a:pPr>
            <a:endParaRPr lang="tr-TR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6" name="Slayt Numarası Yer Tutucusu 35">
            <a:extLst>
              <a:ext uri="{FF2B5EF4-FFF2-40B4-BE49-F238E27FC236}">
                <a16:creationId xmlns:a16="http://schemas.microsoft.com/office/drawing/2014/main" id="{AC12BBEE-57EB-45AB-B1F9-947F7072A69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5CEABB6-07DC-46E8-9B57-56EC44A396E5}" type="slidenum">
              <a:rPr lang="tr-TR" smtClean="0"/>
              <a:pPr>
                <a:spcAft>
                  <a:spcPts val="600"/>
                </a:spcAft>
              </a:pPr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132404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Custom 7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B09D"/>
      </a:accent1>
      <a:accent2>
        <a:srgbClr val="FFD7C7"/>
      </a:accent2>
      <a:accent3>
        <a:srgbClr val="FFE9E0"/>
      </a:accent3>
      <a:accent4>
        <a:srgbClr val="55736D"/>
      </a:accent4>
      <a:accent5>
        <a:srgbClr val="88A88E"/>
      </a:accent5>
      <a:accent6>
        <a:srgbClr val="E6FFFB"/>
      </a:accent6>
      <a:hlink>
        <a:srgbClr val="0563C1"/>
      </a:hlink>
      <a:folHlink>
        <a:srgbClr val="954F72"/>
      </a:folHlink>
    </a:clrScheme>
    <a:fontScheme name="Custom 116">
      <a:majorFont>
        <a:latin typeface="Bodoni MT"/>
        <a:ea typeface=""/>
        <a:cs typeface=""/>
      </a:majorFont>
      <a:minorFont>
        <a:latin typeface="Source Sans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3327603_TF66722518_Win32" id="{CA0A66A5-FD2B-41E0-8F10-1CA2C07B6235}" vid="{A0EA99F9-9DA7-4541-A9DF-185A3AE21F7C}"/>
    </a:ext>
  </a:extLst>
</a:theme>
</file>

<file path=ppt/theme/theme2.xml><?xml version="1.0" encoding="utf-8"?>
<a:theme xmlns:a="http://schemas.openxmlformats.org/drawingml/2006/main" name="Ofis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E6AE0A-D4B0-4A5B-9359-3C20E0AE6F61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E0C88140-B977-44ED-8877-83D5BCE763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F12D6A-2BE8-4847-A724-6F141C79A2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{8204841F-E958-4BDD-8407-0FFF8A2BF8BE}tf66722518_win32</Template>
  <TotalTime>1293</TotalTime>
  <Words>365</Words>
  <Application>Microsoft Office PowerPoint</Application>
  <PresentationFormat>Geniş ekran</PresentationFormat>
  <Paragraphs>77</Paragraphs>
  <Slides>6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3" baseType="lpstr">
      <vt:lpstr>Abadi</vt:lpstr>
      <vt:lpstr>ADLaM Display</vt:lpstr>
      <vt:lpstr>Arial</vt:lpstr>
      <vt:lpstr>Calibri</vt:lpstr>
      <vt:lpstr>Source Sans Pro Light</vt:lpstr>
      <vt:lpstr>Times New Roman</vt:lpstr>
      <vt:lpstr>Ofis Teması</vt:lpstr>
      <vt:lpstr>AUSSPRACHE</vt:lpstr>
      <vt:lpstr>Buchstabenkombinationen</vt:lpstr>
      <vt:lpstr>PowerPoint Sunusu</vt:lpstr>
      <vt:lpstr>- tsch   ç sesi cıkarır</vt:lpstr>
      <vt:lpstr>PowerPoint Sunusu</vt:lpstr>
      <vt:lpstr>PowerPoint Sunusu</vt:lpstr>
    </vt:vector>
  </TitlesOfParts>
  <Company>Silentall Unattended Installer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AUSSPRACHE</dc:title>
  <dc:creator>iclalturker@365center.net</dc:creator>
  <cp:lastModifiedBy>iclalturker@365center.net</cp:lastModifiedBy>
  <cp:revision>1</cp:revision>
  <dcterms:created xsi:type="dcterms:W3CDTF">2024-03-22T17:11:13Z</dcterms:created>
  <dcterms:modified xsi:type="dcterms:W3CDTF">2024-03-23T14:44:20Z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